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8" r:id="rId5"/>
    <p:sldId id="260" r:id="rId6"/>
    <p:sldId id="261" r:id="rId7"/>
    <p:sldId id="259" r:id="rId8"/>
    <p:sldId id="263" r:id="rId9"/>
    <p:sldId id="284" r:id="rId10"/>
    <p:sldId id="285" r:id="rId11"/>
    <p:sldId id="268" r:id="rId12"/>
    <p:sldId id="269" r:id="rId13"/>
    <p:sldId id="272" r:id="rId14"/>
    <p:sldId id="274" r:id="rId15"/>
    <p:sldId id="273" r:id="rId16"/>
    <p:sldId id="275" r:id="rId17"/>
    <p:sldId id="276" r:id="rId18"/>
    <p:sldId id="277" r:id="rId19"/>
    <p:sldId id="278" r:id="rId20"/>
    <p:sldId id="279" r:id="rId21"/>
    <p:sldId id="280" r:id="rId22"/>
    <p:sldId id="287" r:id="rId23"/>
    <p:sldId id="282" r:id="rId24"/>
    <p:sldId id="288" r:id="rId25"/>
    <p:sldId id="283"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F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442CA1-CC0C-49AB-83B4-68D16AE0E1D8}" v="232" dt="2023-10-01T20:40:05.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47" autoAdjust="0"/>
    <p:restoredTop sz="82261"/>
  </p:normalViewPr>
  <p:slideViewPr>
    <p:cSldViewPr snapToGrid="0" showGuides="1">
      <p:cViewPr varScale="1">
        <p:scale>
          <a:sx n="50" d="100"/>
          <a:sy n="50" d="100"/>
        </p:scale>
        <p:origin x="4936" y="2296"/>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C442CA1-CC0C-49AB-83B4-68D16AE0E1D8}"/>
    <pc:docChg chg="undo redo custSel addSld delSld modSld sldOrd">
      <pc:chgData name="Jinhong Brejnholt (JINB)" userId="b8219c71-9da7-4a12-aded-a071d88b9102" providerId="ADAL" clId="{2C442CA1-CC0C-49AB-83B4-68D16AE0E1D8}" dt="2023-10-01T20:40:08.418" v="1266" actId="207"/>
      <pc:docMkLst>
        <pc:docMk/>
      </pc:docMkLst>
      <pc:sldChg chg="addSp modSp mod modClrScheme chgLayout">
        <pc:chgData name="Jinhong Brejnholt (JINB)" userId="b8219c71-9da7-4a12-aded-a071d88b9102" providerId="ADAL" clId="{2C442CA1-CC0C-49AB-83B4-68D16AE0E1D8}" dt="2023-10-01T19:28:23.005" v="132" actId="207"/>
        <pc:sldMkLst>
          <pc:docMk/>
          <pc:sldMk cId="2232139523" sldId="258"/>
        </pc:sldMkLst>
        <pc:spChg chg="add mod">
          <ac:chgData name="Jinhong Brejnholt (JINB)" userId="b8219c71-9da7-4a12-aded-a071d88b9102" providerId="ADAL" clId="{2C442CA1-CC0C-49AB-83B4-68D16AE0E1D8}" dt="2023-10-01T19:28:23.005" v="132" actId="207"/>
          <ac:spMkLst>
            <pc:docMk/>
            <pc:sldMk cId="2232139523" sldId="258"/>
            <ac:spMk id="2" creationId="{BB96A9CB-35A7-7568-819B-C3A023BE4A3A}"/>
          </ac:spMkLst>
        </pc:spChg>
        <pc:spChg chg="mod ord">
          <ac:chgData name="Jinhong Brejnholt (JINB)" userId="b8219c71-9da7-4a12-aded-a071d88b9102" providerId="ADAL" clId="{2C442CA1-CC0C-49AB-83B4-68D16AE0E1D8}" dt="2023-10-01T19:27:21.812" v="23" actId="207"/>
          <ac:spMkLst>
            <pc:docMk/>
            <pc:sldMk cId="2232139523" sldId="258"/>
            <ac:spMk id="4" creationId="{EA6A0BC8-D7FA-CED8-EE86-671BF160168E}"/>
          </ac:spMkLst>
        </pc:spChg>
        <pc:spChg chg="mod ord">
          <ac:chgData name="Jinhong Brejnholt (JINB)" userId="b8219c71-9da7-4a12-aded-a071d88b9102" providerId="ADAL" clId="{2C442CA1-CC0C-49AB-83B4-68D16AE0E1D8}" dt="2023-10-01T19:27:42.434" v="34" actId="113"/>
          <ac:spMkLst>
            <pc:docMk/>
            <pc:sldMk cId="2232139523" sldId="258"/>
            <ac:spMk id="5" creationId="{FDE0DBC0-7A6B-5109-F856-BE20817D23EC}"/>
          </ac:spMkLst>
        </pc:spChg>
        <pc:picChg chg="add mod">
          <ac:chgData name="Jinhong Brejnholt (JINB)" userId="b8219c71-9da7-4a12-aded-a071d88b9102" providerId="ADAL" clId="{2C442CA1-CC0C-49AB-83B4-68D16AE0E1D8}" dt="2023-10-01T19:28:15.021" v="131" actId="1035"/>
          <ac:picMkLst>
            <pc:docMk/>
            <pc:sldMk cId="2232139523" sldId="258"/>
            <ac:picMk id="3" creationId="{0ABFE2A8-85FF-2AE2-C3A9-A11456AA1978}"/>
          </ac:picMkLst>
        </pc:picChg>
        <pc:picChg chg="add mod">
          <ac:chgData name="Jinhong Brejnholt (JINB)" userId="b8219c71-9da7-4a12-aded-a071d88b9102" providerId="ADAL" clId="{2C442CA1-CC0C-49AB-83B4-68D16AE0E1D8}" dt="2023-10-01T19:28:15.021" v="131" actId="1035"/>
          <ac:picMkLst>
            <pc:docMk/>
            <pc:sldMk cId="2232139523" sldId="258"/>
            <ac:picMk id="6" creationId="{805F58F0-6B1C-9D00-A348-DC5EFA5BFB75}"/>
          </ac:picMkLst>
        </pc:picChg>
      </pc:sldChg>
      <pc:sldChg chg="addSp delSp modSp mod">
        <pc:chgData name="Jinhong Brejnholt (JINB)" userId="b8219c71-9da7-4a12-aded-a071d88b9102" providerId="ADAL" clId="{2C442CA1-CC0C-49AB-83B4-68D16AE0E1D8}" dt="2023-10-01T20:40:08.418" v="1266" actId="207"/>
        <pc:sldMkLst>
          <pc:docMk/>
          <pc:sldMk cId="2640665591" sldId="259"/>
        </pc:sldMkLst>
        <pc:spChg chg="add mod">
          <ac:chgData name="Jinhong Brejnholt (JINB)" userId="b8219c71-9da7-4a12-aded-a071d88b9102" providerId="ADAL" clId="{2C442CA1-CC0C-49AB-83B4-68D16AE0E1D8}" dt="2023-10-01T20:40:08.418" v="1266" actId="207"/>
          <ac:spMkLst>
            <pc:docMk/>
            <pc:sldMk cId="2640665591" sldId="259"/>
            <ac:spMk id="3" creationId="{93994B64-257B-AC2D-3A97-EAFD58D915C3}"/>
          </ac:spMkLst>
        </pc:spChg>
        <pc:spChg chg="add del mod">
          <ac:chgData name="Jinhong Brejnholt (JINB)" userId="b8219c71-9da7-4a12-aded-a071d88b9102" providerId="ADAL" clId="{2C442CA1-CC0C-49AB-83B4-68D16AE0E1D8}" dt="2023-10-01T20:33:39.267" v="1223" actId="1076"/>
          <ac:spMkLst>
            <pc:docMk/>
            <pc:sldMk cId="2640665591" sldId="259"/>
            <ac:spMk id="4" creationId="{1AA7BD80-9C6E-CAB4-C0D1-E0125F362878}"/>
          </ac:spMkLst>
        </pc:spChg>
        <pc:spChg chg="add del mod">
          <ac:chgData name="Jinhong Brejnholt (JINB)" userId="b8219c71-9da7-4a12-aded-a071d88b9102" providerId="ADAL" clId="{2C442CA1-CC0C-49AB-83B4-68D16AE0E1D8}" dt="2023-10-01T20:33:26.178" v="1214" actId="1076"/>
          <ac:spMkLst>
            <pc:docMk/>
            <pc:sldMk cId="2640665591" sldId="259"/>
            <ac:spMk id="5" creationId="{49B0B94F-276D-DF38-D74D-DC93C3425A7F}"/>
          </ac:spMkLst>
        </pc:spChg>
        <pc:spChg chg="add del">
          <ac:chgData name="Jinhong Brejnholt (JINB)" userId="b8219c71-9da7-4a12-aded-a071d88b9102" providerId="ADAL" clId="{2C442CA1-CC0C-49AB-83B4-68D16AE0E1D8}" dt="2023-10-01T19:28:46.795" v="135" actId="26606"/>
          <ac:spMkLst>
            <pc:docMk/>
            <pc:sldMk cId="2640665591" sldId="259"/>
            <ac:spMk id="10" creationId="{22E5D628-62DF-5266-B9EB-51495E000753}"/>
          </ac:spMkLst>
        </pc:spChg>
        <pc:picChg chg="add mod">
          <ac:chgData name="Jinhong Brejnholt (JINB)" userId="b8219c71-9da7-4a12-aded-a071d88b9102" providerId="ADAL" clId="{2C442CA1-CC0C-49AB-83B4-68D16AE0E1D8}" dt="2023-10-01T20:33:29.097" v="1216" actId="1076"/>
          <ac:picMkLst>
            <pc:docMk/>
            <pc:sldMk cId="2640665591" sldId="259"/>
            <ac:picMk id="2" creationId="{798799F0-F947-989F-4238-EFD59CD6BC99}"/>
          </ac:picMkLst>
        </pc:picChg>
        <pc:picChg chg="add mod">
          <ac:chgData name="Jinhong Brejnholt (JINB)" userId="b8219c71-9da7-4a12-aded-a071d88b9102" providerId="ADAL" clId="{2C442CA1-CC0C-49AB-83B4-68D16AE0E1D8}" dt="2023-10-01T20:40:05.036" v="1265"/>
          <ac:picMkLst>
            <pc:docMk/>
            <pc:sldMk cId="2640665591" sldId="259"/>
            <ac:picMk id="6" creationId="{67ED3B62-7F0B-35BB-F00D-B8CFDEAC4883}"/>
          </ac:picMkLst>
        </pc:picChg>
      </pc:sldChg>
      <pc:sldChg chg="addSp delSp modSp new mod">
        <pc:chgData name="Jinhong Brejnholt (JINB)" userId="b8219c71-9da7-4a12-aded-a071d88b9102" providerId="ADAL" clId="{2C442CA1-CC0C-49AB-83B4-68D16AE0E1D8}" dt="2023-10-01T20:39:59.159" v="1264" actId="207"/>
        <pc:sldMkLst>
          <pc:docMk/>
          <pc:sldMk cId="1476322809" sldId="260"/>
        </pc:sldMkLst>
        <pc:spChg chg="del">
          <ac:chgData name="Jinhong Brejnholt (JINB)" userId="b8219c71-9da7-4a12-aded-a071d88b9102" providerId="ADAL" clId="{2C442CA1-CC0C-49AB-83B4-68D16AE0E1D8}" dt="2023-10-01T19:30:32.305" v="174" actId="478"/>
          <ac:spMkLst>
            <pc:docMk/>
            <pc:sldMk cId="1476322809" sldId="260"/>
            <ac:spMk id="2" creationId="{25716CFA-22F6-50D9-1DBE-374DBC63E817}"/>
          </ac:spMkLst>
        </pc:spChg>
        <pc:spChg chg="add mod">
          <ac:chgData name="Jinhong Brejnholt (JINB)" userId="b8219c71-9da7-4a12-aded-a071d88b9102" providerId="ADAL" clId="{2C442CA1-CC0C-49AB-83B4-68D16AE0E1D8}" dt="2023-10-01T20:39:59.159" v="1264" actId="207"/>
          <ac:spMkLst>
            <pc:docMk/>
            <pc:sldMk cId="1476322809" sldId="260"/>
            <ac:spMk id="2" creationId="{A0639C88-0A7B-F530-1C8E-99AE3EEE29FB}"/>
          </ac:spMkLst>
        </pc:spChg>
        <pc:spChg chg="del">
          <ac:chgData name="Jinhong Brejnholt (JINB)" userId="b8219c71-9da7-4a12-aded-a071d88b9102" providerId="ADAL" clId="{2C442CA1-CC0C-49AB-83B4-68D16AE0E1D8}" dt="2023-10-01T19:30:34.577" v="175" actId="478"/>
          <ac:spMkLst>
            <pc:docMk/>
            <pc:sldMk cId="1476322809" sldId="260"/>
            <ac:spMk id="3" creationId="{F07D886D-23D7-6469-575D-2937E23F51EB}"/>
          </ac:spMkLst>
        </pc:spChg>
        <pc:picChg chg="add mod">
          <ac:chgData name="Jinhong Brejnholt (JINB)" userId="b8219c71-9da7-4a12-aded-a071d88b9102" providerId="ADAL" clId="{2C442CA1-CC0C-49AB-83B4-68D16AE0E1D8}" dt="2023-10-01T20:39:54.646" v="1263"/>
          <ac:picMkLst>
            <pc:docMk/>
            <pc:sldMk cId="1476322809" sldId="260"/>
            <ac:picMk id="3" creationId="{4D822008-DE34-26E9-42E5-C48B10B8E4E0}"/>
          </ac:picMkLst>
        </pc:picChg>
        <pc:picChg chg="add mod ord">
          <ac:chgData name="Jinhong Brejnholt (JINB)" userId="b8219c71-9da7-4a12-aded-a071d88b9102" providerId="ADAL" clId="{2C442CA1-CC0C-49AB-83B4-68D16AE0E1D8}" dt="2023-10-01T19:30:26.993" v="172" actId="167"/>
          <ac:picMkLst>
            <pc:docMk/>
            <pc:sldMk cId="1476322809" sldId="260"/>
            <ac:picMk id="4" creationId="{971F1378-285A-21BC-3C14-157036263476}"/>
          </ac:picMkLst>
        </pc:picChg>
        <pc:picChg chg="add mod ord">
          <ac:chgData name="Jinhong Brejnholt (JINB)" userId="b8219c71-9da7-4a12-aded-a071d88b9102" providerId="ADAL" clId="{2C442CA1-CC0C-49AB-83B4-68D16AE0E1D8}" dt="2023-10-01T19:30:30.037" v="173" actId="167"/>
          <ac:picMkLst>
            <pc:docMk/>
            <pc:sldMk cId="1476322809" sldId="260"/>
            <ac:picMk id="5" creationId="{00174572-48FB-C25B-52FD-93E0F5DD8469}"/>
          </ac:picMkLst>
        </pc:picChg>
        <pc:picChg chg="add mod ord">
          <ac:chgData name="Jinhong Brejnholt (JINB)" userId="b8219c71-9da7-4a12-aded-a071d88b9102" providerId="ADAL" clId="{2C442CA1-CC0C-49AB-83B4-68D16AE0E1D8}" dt="2023-10-01T19:30:24.103" v="171" actId="167"/>
          <ac:picMkLst>
            <pc:docMk/>
            <pc:sldMk cId="1476322809" sldId="260"/>
            <ac:picMk id="6" creationId="{F2D99155-620A-2145-A70E-7D19AB92D545}"/>
          </ac:picMkLst>
        </pc:picChg>
      </pc:sldChg>
      <pc:sldChg chg="addSp delSp modSp new mod modClrScheme chgLayout">
        <pc:chgData name="Jinhong Brejnholt (JINB)" userId="b8219c71-9da7-4a12-aded-a071d88b9102" providerId="ADAL" clId="{2C442CA1-CC0C-49AB-83B4-68D16AE0E1D8}" dt="2023-10-01T20:39:52.114" v="1262" actId="478"/>
        <pc:sldMkLst>
          <pc:docMk/>
          <pc:sldMk cId="3790743501" sldId="261"/>
        </pc:sldMkLst>
        <pc:spChg chg="add mod">
          <ac:chgData name="Jinhong Brejnholt (JINB)" userId="b8219c71-9da7-4a12-aded-a071d88b9102" providerId="ADAL" clId="{2C442CA1-CC0C-49AB-83B4-68D16AE0E1D8}" dt="2023-10-01T20:39:49.473" v="1261"/>
          <ac:spMkLst>
            <pc:docMk/>
            <pc:sldMk cId="3790743501" sldId="261"/>
            <ac:spMk id="2" creationId="{95EC812C-2136-E71D-B7AC-A17D3CEFAB0C}"/>
          </ac:spMkLst>
        </pc:spChg>
        <pc:spChg chg="del">
          <ac:chgData name="Jinhong Brejnholt (JINB)" userId="b8219c71-9da7-4a12-aded-a071d88b9102" providerId="ADAL" clId="{2C442CA1-CC0C-49AB-83B4-68D16AE0E1D8}" dt="2023-10-01T19:31:11.560" v="178" actId="26606"/>
          <ac:spMkLst>
            <pc:docMk/>
            <pc:sldMk cId="3790743501" sldId="261"/>
            <ac:spMk id="2" creationId="{A9DD989F-8E08-8262-D987-C2C385E2BA44}"/>
          </ac:spMkLst>
        </pc:spChg>
        <pc:spChg chg="del">
          <ac:chgData name="Jinhong Brejnholt (JINB)" userId="b8219c71-9da7-4a12-aded-a071d88b9102" providerId="ADAL" clId="{2C442CA1-CC0C-49AB-83B4-68D16AE0E1D8}" dt="2023-10-01T19:31:11.560" v="178" actId="26606"/>
          <ac:spMkLst>
            <pc:docMk/>
            <pc:sldMk cId="3790743501" sldId="261"/>
            <ac:spMk id="3" creationId="{48E936CC-C0C2-EC7D-96D0-4585B5ADE807}"/>
          </ac:spMkLst>
        </pc:spChg>
        <pc:spChg chg="add del mod">
          <ac:chgData name="Jinhong Brejnholt (JINB)" userId="b8219c71-9da7-4a12-aded-a071d88b9102" providerId="ADAL" clId="{2C442CA1-CC0C-49AB-83B4-68D16AE0E1D8}" dt="2023-10-01T20:39:52.114" v="1262" actId="478"/>
          <ac:spMkLst>
            <pc:docMk/>
            <pc:sldMk cId="3790743501" sldId="261"/>
            <ac:spMk id="6" creationId="{0AA24444-798E-6704-2E54-4C772F70B883}"/>
          </ac:spMkLst>
        </pc:spChg>
        <pc:spChg chg="add del mod">
          <ac:chgData name="Jinhong Brejnholt (JINB)" userId="b8219c71-9da7-4a12-aded-a071d88b9102" providerId="ADAL" clId="{2C442CA1-CC0C-49AB-83B4-68D16AE0E1D8}" dt="2023-10-01T20:38:59.014" v="1247" actId="478"/>
          <ac:spMkLst>
            <pc:docMk/>
            <pc:sldMk cId="3790743501" sldId="261"/>
            <ac:spMk id="9" creationId="{E9E0CE35-392E-FEAA-8098-FD30694256A1}"/>
          </ac:spMkLst>
        </pc:spChg>
        <pc:spChg chg="add mod">
          <ac:chgData name="Jinhong Brejnholt (JINB)" userId="b8219c71-9da7-4a12-aded-a071d88b9102" providerId="ADAL" clId="{2C442CA1-CC0C-49AB-83B4-68D16AE0E1D8}" dt="2023-10-01T19:31:11.560" v="178" actId="26606"/>
          <ac:spMkLst>
            <pc:docMk/>
            <pc:sldMk cId="3790743501" sldId="261"/>
            <ac:spMk id="11" creationId="{E28AC94F-C6E9-7668-3E6F-390EBE32B142}"/>
          </ac:spMkLst>
        </pc:spChg>
        <pc:spChg chg="add del mod">
          <ac:chgData name="Jinhong Brejnholt (JINB)" userId="b8219c71-9da7-4a12-aded-a071d88b9102" providerId="ADAL" clId="{2C442CA1-CC0C-49AB-83B4-68D16AE0E1D8}" dt="2023-10-01T20:39:00.474" v="1248" actId="478"/>
          <ac:spMkLst>
            <pc:docMk/>
            <pc:sldMk cId="3790743501" sldId="261"/>
            <ac:spMk id="13" creationId="{4CA31473-7DE0-E398-14F4-4AD9356F4D14}"/>
          </ac:spMkLst>
        </pc:spChg>
        <pc:spChg chg="add mod">
          <ac:chgData name="Jinhong Brejnholt (JINB)" userId="b8219c71-9da7-4a12-aded-a071d88b9102" providerId="ADAL" clId="{2C442CA1-CC0C-49AB-83B4-68D16AE0E1D8}" dt="2023-10-01T19:31:15.600" v="187" actId="20577"/>
          <ac:spMkLst>
            <pc:docMk/>
            <pc:sldMk cId="3790743501" sldId="261"/>
            <ac:spMk id="15" creationId="{EB2F9DDD-B0AF-A8C7-3415-2DEB6938F86F}"/>
          </ac:spMkLst>
        </pc:spChg>
        <pc:spChg chg="add del mod">
          <ac:chgData name="Jinhong Brejnholt (JINB)" userId="b8219c71-9da7-4a12-aded-a071d88b9102" providerId="ADAL" clId="{2C442CA1-CC0C-49AB-83B4-68D16AE0E1D8}" dt="2023-10-01T19:31:54.359" v="200" actId="478"/>
          <ac:spMkLst>
            <pc:docMk/>
            <pc:sldMk cId="3790743501" sldId="261"/>
            <ac:spMk id="17" creationId="{C52076C5-1DD3-C807-765A-F8295C47023B}"/>
          </ac:spMkLst>
        </pc:spChg>
        <pc:picChg chg="add mod">
          <ac:chgData name="Jinhong Brejnholt (JINB)" userId="b8219c71-9da7-4a12-aded-a071d88b9102" providerId="ADAL" clId="{2C442CA1-CC0C-49AB-83B4-68D16AE0E1D8}" dt="2023-10-01T20:39:49.473" v="1261"/>
          <ac:picMkLst>
            <pc:docMk/>
            <pc:sldMk cId="3790743501" sldId="261"/>
            <ac:picMk id="3" creationId="{83206382-B241-9632-127E-D4BD48BAAEA5}"/>
          </ac:picMkLst>
        </pc:picChg>
        <pc:picChg chg="add mod">
          <ac:chgData name="Jinhong Brejnholt (JINB)" userId="b8219c71-9da7-4a12-aded-a071d88b9102" providerId="ADAL" clId="{2C442CA1-CC0C-49AB-83B4-68D16AE0E1D8}" dt="2023-10-01T19:31:11.560" v="178" actId="26606"/>
          <ac:picMkLst>
            <pc:docMk/>
            <pc:sldMk cId="3790743501" sldId="261"/>
            <ac:picMk id="4" creationId="{E1229739-E059-95CB-B4B1-767201EC9DF5}"/>
          </ac:picMkLst>
        </pc:picChg>
      </pc:sldChg>
      <pc:sldChg chg="addSp delSp modSp new del mod modClrScheme chgLayout">
        <pc:chgData name="Jinhong Brejnholt (JINB)" userId="b8219c71-9da7-4a12-aded-a071d88b9102" providerId="ADAL" clId="{2C442CA1-CC0C-49AB-83B4-68D16AE0E1D8}" dt="2023-10-01T19:36:00.257" v="210" actId="47"/>
        <pc:sldMkLst>
          <pc:docMk/>
          <pc:sldMk cId="3255393358" sldId="262"/>
        </pc:sldMkLst>
        <pc:spChg chg="del">
          <ac:chgData name="Jinhong Brejnholt (JINB)" userId="b8219c71-9da7-4a12-aded-a071d88b9102" providerId="ADAL" clId="{2C442CA1-CC0C-49AB-83B4-68D16AE0E1D8}" dt="2023-10-01T19:33:32.752" v="203" actId="26606"/>
          <ac:spMkLst>
            <pc:docMk/>
            <pc:sldMk cId="3255393358" sldId="262"/>
            <ac:spMk id="2" creationId="{CF24E080-8613-D5C1-2097-2CB753089D8F}"/>
          </ac:spMkLst>
        </pc:spChg>
        <pc:spChg chg="mod ord">
          <ac:chgData name="Jinhong Brejnholt (JINB)" userId="b8219c71-9da7-4a12-aded-a071d88b9102" providerId="ADAL" clId="{2C442CA1-CC0C-49AB-83B4-68D16AE0E1D8}" dt="2023-10-01T19:35:34.769" v="205" actId="700"/>
          <ac:spMkLst>
            <pc:docMk/>
            <pc:sldMk cId="3255393358" sldId="262"/>
            <ac:spMk id="3" creationId="{A2038B3A-D3A1-360D-A26E-276ADBE5F8D4}"/>
          </ac:spMkLst>
        </pc:spChg>
        <pc:spChg chg="mod ord">
          <ac:chgData name="Jinhong Brejnholt (JINB)" userId="b8219c71-9da7-4a12-aded-a071d88b9102" providerId="ADAL" clId="{2C442CA1-CC0C-49AB-83B4-68D16AE0E1D8}" dt="2023-10-01T19:35:34.769" v="205" actId="700"/>
          <ac:spMkLst>
            <pc:docMk/>
            <pc:sldMk cId="3255393358" sldId="262"/>
            <ac:spMk id="4" creationId="{95047776-09FD-7E20-264F-3FEC4FDFDADE}"/>
          </ac:spMkLst>
        </pc:spChg>
        <pc:spChg chg="del">
          <ac:chgData name="Jinhong Brejnholt (JINB)" userId="b8219c71-9da7-4a12-aded-a071d88b9102" providerId="ADAL" clId="{2C442CA1-CC0C-49AB-83B4-68D16AE0E1D8}" dt="2023-10-01T19:33:32.752" v="203" actId="26606"/>
          <ac:spMkLst>
            <pc:docMk/>
            <pc:sldMk cId="3255393358" sldId="262"/>
            <ac:spMk id="5" creationId="{B8083104-B9CE-BA2A-A82C-D0B01F939973}"/>
          </ac:spMkLst>
        </pc:spChg>
        <pc:spChg chg="del">
          <ac:chgData name="Jinhong Brejnholt (JINB)" userId="b8219c71-9da7-4a12-aded-a071d88b9102" providerId="ADAL" clId="{2C442CA1-CC0C-49AB-83B4-68D16AE0E1D8}" dt="2023-10-01T19:33:32.752" v="203" actId="26606"/>
          <ac:spMkLst>
            <pc:docMk/>
            <pc:sldMk cId="3255393358" sldId="262"/>
            <ac:spMk id="6" creationId="{E0991C70-B6A3-2A77-3501-D0A5010C18F0}"/>
          </ac:spMkLst>
        </pc:spChg>
        <pc:spChg chg="del">
          <ac:chgData name="Jinhong Brejnholt (JINB)" userId="b8219c71-9da7-4a12-aded-a071d88b9102" providerId="ADAL" clId="{2C442CA1-CC0C-49AB-83B4-68D16AE0E1D8}" dt="2023-10-01T19:33:21.615" v="202" actId="931"/>
          <ac:spMkLst>
            <pc:docMk/>
            <pc:sldMk cId="3255393358" sldId="262"/>
            <ac:spMk id="7" creationId="{81C4BAE8-AC14-CC03-FB8F-5F07FEA18DDE}"/>
          </ac:spMkLst>
        </pc:spChg>
        <pc:spChg chg="add mod ord">
          <ac:chgData name="Jinhong Brejnholt (JINB)" userId="b8219c71-9da7-4a12-aded-a071d88b9102" providerId="ADAL" clId="{2C442CA1-CC0C-49AB-83B4-68D16AE0E1D8}" dt="2023-10-01T19:35:34.769" v="205" actId="700"/>
          <ac:spMkLst>
            <pc:docMk/>
            <pc:sldMk cId="3255393358" sldId="262"/>
            <ac:spMk id="10" creationId="{12E2B70D-7C0E-3C70-CE56-1ACEA96F14FA}"/>
          </ac:spMkLst>
        </pc:spChg>
        <pc:spChg chg="add mod ord">
          <ac:chgData name="Jinhong Brejnholt (JINB)" userId="b8219c71-9da7-4a12-aded-a071d88b9102" providerId="ADAL" clId="{2C442CA1-CC0C-49AB-83B4-68D16AE0E1D8}" dt="2023-10-01T19:35:34.769" v="205" actId="700"/>
          <ac:spMkLst>
            <pc:docMk/>
            <pc:sldMk cId="3255393358" sldId="262"/>
            <ac:spMk id="11" creationId="{6D543AE5-77E9-829D-C409-6D57D89ACC80}"/>
          </ac:spMkLst>
        </pc:spChg>
        <pc:spChg chg="add del mod">
          <ac:chgData name="Jinhong Brejnholt (JINB)" userId="b8219c71-9da7-4a12-aded-a071d88b9102" providerId="ADAL" clId="{2C442CA1-CC0C-49AB-83B4-68D16AE0E1D8}" dt="2023-10-01T19:35:34.769" v="205" actId="700"/>
          <ac:spMkLst>
            <pc:docMk/>
            <pc:sldMk cId="3255393358" sldId="262"/>
            <ac:spMk id="14" creationId="{C95FAE86-A411-F3D7-85C6-04AF6A3CAA49}"/>
          </ac:spMkLst>
        </pc:spChg>
        <pc:spChg chg="add del mod ord">
          <ac:chgData name="Jinhong Brejnholt (JINB)" userId="b8219c71-9da7-4a12-aded-a071d88b9102" providerId="ADAL" clId="{2C442CA1-CC0C-49AB-83B4-68D16AE0E1D8}" dt="2023-10-01T19:35:34.769" v="205" actId="700"/>
          <ac:spMkLst>
            <pc:docMk/>
            <pc:sldMk cId="3255393358" sldId="262"/>
            <ac:spMk id="16" creationId="{4661FB71-8349-6EB3-6DDB-D429B4677B51}"/>
          </ac:spMkLst>
        </pc:spChg>
        <pc:picChg chg="add mod ord">
          <ac:chgData name="Jinhong Brejnholt (JINB)" userId="b8219c71-9da7-4a12-aded-a071d88b9102" providerId="ADAL" clId="{2C442CA1-CC0C-49AB-83B4-68D16AE0E1D8}" dt="2023-10-01T19:35:34.769" v="205" actId="700"/>
          <ac:picMkLst>
            <pc:docMk/>
            <pc:sldMk cId="3255393358" sldId="262"/>
            <ac:picMk id="9" creationId="{54C57AEC-0108-6DA0-B290-AA0105DB7002}"/>
          </ac:picMkLst>
        </pc:picChg>
      </pc:sldChg>
      <pc:sldChg chg="addSp delSp modSp add mod ord">
        <pc:chgData name="Jinhong Brejnholt (JINB)" userId="b8219c71-9da7-4a12-aded-a071d88b9102" providerId="ADAL" clId="{2C442CA1-CC0C-49AB-83B4-68D16AE0E1D8}" dt="2023-10-01T20:39:46.771" v="1260"/>
        <pc:sldMkLst>
          <pc:docMk/>
          <pc:sldMk cId="3672757763" sldId="263"/>
        </pc:sldMkLst>
        <pc:spChg chg="add mod">
          <ac:chgData name="Jinhong Brejnholt (JINB)" userId="b8219c71-9da7-4a12-aded-a071d88b9102" providerId="ADAL" clId="{2C442CA1-CC0C-49AB-83B4-68D16AE0E1D8}" dt="2023-10-01T20:39:46.771" v="1260"/>
          <ac:spMkLst>
            <pc:docMk/>
            <pc:sldMk cId="3672757763" sldId="263"/>
            <ac:spMk id="3" creationId="{9A5DCFCE-6ADB-B795-1A9C-06AA78666E1D}"/>
          </ac:spMkLst>
        </pc:spChg>
        <pc:spChg chg="mod">
          <ac:chgData name="Jinhong Brejnholt (JINB)" userId="b8219c71-9da7-4a12-aded-a071d88b9102" providerId="ADAL" clId="{2C442CA1-CC0C-49AB-83B4-68D16AE0E1D8}" dt="2023-10-01T19:38:06.522" v="337" actId="20577"/>
          <ac:spMkLst>
            <pc:docMk/>
            <pc:sldMk cId="3672757763" sldId="263"/>
            <ac:spMk id="4" creationId="{1AA7BD80-9C6E-CAB4-C0D1-E0125F362878}"/>
          </ac:spMkLst>
        </pc:spChg>
        <pc:spChg chg="del">
          <ac:chgData name="Jinhong Brejnholt (JINB)" userId="b8219c71-9da7-4a12-aded-a071d88b9102" providerId="ADAL" clId="{2C442CA1-CC0C-49AB-83B4-68D16AE0E1D8}" dt="2023-10-01T19:36:05.413" v="211" actId="478"/>
          <ac:spMkLst>
            <pc:docMk/>
            <pc:sldMk cId="3672757763" sldId="263"/>
            <ac:spMk id="5" creationId="{49B0B94F-276D-DF38-D74D-DC93C3425A7F}"/>
          </ac:spMkLst>
        </pc:spChg>
        <pc:spChg chg="add del mod">
          <ac:chgData name="Jinhong Brejnholt (JINB)" userId="b8219c71-9da7-4a12-aded-a071d88b9102" providerId="ADAL" clId="{2C442CA1-CC0C-49AB-83B4-68D16AE0E1D8}" dt="2023-10-01T19:36:07.973" v="212" actId="478"/>
          <ac:spMkLst>
            <pc:docMk/>
            <pc:sldMk cId="3672757763" sldId="263"/>
            <ac:spMk id="6" creationId="{C4480D30-A9E3-6760-4200-D8A175F0C7A1}"/>
          </ac:spMkLst>
        </pc:spChg>
        <pc:picChg chg="mod">
          <ac:chgData name="Jinhong Brejnholt (JINB)" userId="b8219c71-9da7-4a12-aded-a071d88b9102" providerId="ADAL" clId="{2C442CA1-CC0C-49AB-83B4-68D16AE0E1D8}" dt="2023-10-01T20:31:47.689" v="1209" actId="14826"/>
          <ac:picMkLst>
            <pc:docMk/>
            <pc:sldMk cId="3672757763" sldId="263"/>
            <ac:picMk id="2" creationId="{798799F0-F947-989F-4238-EFD59CD6BC99}"/>
          </ac:picMkLst>
        </pc:picChg>
        <pc:picChg chg="add mod">
          <ac:chgData name="Jinhong Brejnholt (JINB)" userId="b8219c71-9da7-4a12-aded-a071d88b9102" providerId="ADAL" clId="{2C442CA1-CC0C-49AB-83B4-68D16AE0E1D8}" dt="2023-10-01T20:39:46.771" v="1260"/>
          <ac:picMkLst>
            <pc:docMk/>
            <pc:sldMk cId="3672757763" sldId="263"/>
            <ac:picMk id="5" creationId="{9A865E80-C98A-50AA-1AE6-D1E1DD6D91FA}"/>
          </ac:picMkLst>
        </pc:picChg>
      </pc:sldChg>
      <pc:sldChg chg="new del">
        <pc:chgData name="Jinhong Brejnholt (JINB)" userId="b8219c71-9da7-4a12-aded-a071d88b9102" providerId="ADAL" clId="{2C442CA1-CC0C-49AB-83B4-68D16AE0E1D8}" dt="2023-10-01T19:38:19.678" v="340" actId="47"/>
        <pc:sldMkLst>
          <pc:docMk/>
          <pc:sldMk cId="2506879256" sldId="264"/>
        </pc:sldMkLst>
      </pc:sldChg>
      <pc:sldChg chg="delSp add del mod">
        <pc:chgData name="Jinhong Brejnholt (JINB)" userId="b8219c71-9da7-4a12-aded-a071d88b9102" providerId="ADAL" clId="{2C442CA1-CC0C-49AB-83B4-68D16AE0E1D8}" dt="2023-10-01T20:31:54.068" v="1210" actId="47"/>
        <pc:sldMkLst>
          <pc:docMk/>
          <pc:sldMk cId="1628567068" sldId="265"/>
        </pc:sldMkLst>
        <pc:spChg chg="del">
          <ac:chgData name="Jinhong Brejnholt (JINB)" userId="b8219c71-9da7-4a12-aded-a071d88b9102" providerId="ADAL" clId="{2C442CA1-CC0C-49AB-83B4-68D16AE0E1D8}" dt="2023-10-01T19:38:12.512" v="338" actId="478"/>
          <ac:spMkLst>
            <pc:docMk/>
            <pc:sldMk cId="1628567068" sldId="265"/>
            <ac:spMk id="4" creationId="{1AA7BD80-9C6E-CAB4-C0D1-E0125F362878}"/>
          </ac:spMkLst>
        </pc:spChg>
      </pc:sldChg>
      <pc:sldChg chg="addSp delSp modSp new modAnim">
        <pc:chgData name="Jinhong Brejnholt (JINB)" userId="b8219c71-9da7-4a12-aded-a071d88b9102" providerId="ADAL" clId="{2C442CA1-CC0C-49AB-83B4-68D16AE0E1D8}" dt="2023-10-01T20:39:44.802" v="1259"/>
        <pc:sldMkLst>
          <pc:docMk/>
          <pc:sldMk cId="180297145" sldId="266"/>
        </pc:sldMkLst>
        <pc:spChg chg="add mod">
          <ac:chgData name="Jinhong Brejnholt (JINB)" userId="b8219c71-9da7-4a12-aded-a071d88b9102" providerId="ADAL" clId="{2C442CA1-CC0C-49AB-83B4-68D16AE0E1D8}" dt="2023-10-01T20:39:44.802" v="1259"/>
          <ac:spMkLst>
            <pc:docMk/>
            <pc:sldMk cId="180297145" sldId="266"/>
            <ac:spMk id="6" creationId="{F22332E1-E4CD-B5BA-50D2-CD2F7FA40366}"/>
          </ac:spMkLst>
        </pc:spChg>
        <pc:picChg chg="add mod">
          <ac:chgData name="Jinhong Brejnholt (JINB)" userId="b8219c71-9da7-4a12-aded-a071d88b9102" providerId="ADAL" clId="{2C442CA1-CC0C-49AB-83B4-68D16AE0E1D8}" dt="2023-10-01T19:38:33.756" v="341"/>
          <ac:picMkLst>
            <pc:docMk/>
            <pc:sldMk cId="180297145" sldId="266"/>
            <ac:picMk id="4" creationId="{7335020E-6817-93C1-3C79-AE7B4CE7DF88}"/>
          </ac:picMkLst>
        </pc:picChg>
        <pc:picChg chg="add del mod">
          <ac:chgData name="Jinhong Brejnholt (JINB)" userId="b8219c71-9da7-4a12-aded-a071d88b9102" providerId="ADAL" clId="{2C442CA1-CC0C-49AB-83B4-68D16AE0E1D8}" dt="2023-10-01T20:32:26.617" v="1212" actId="478"/>
          <ac:picMkLst>
            <pc:docMk/>
            <pc:sldMk cId="180297145" sldId="266"/>
            <ac:picMk id="5" creationId="{7A37125C-A33A-1B5E-D5E3-7D70D5992AFC}"/>
          </ac:picMkLst>
        </pc:picChg>
        <pc:picChg chg="add mod">
          <ac:chgData name="Jinhong Brejnholt (JINB)" userId="b8219c71-9da7-4a12-aded-a071d88b9102" providerId="ADAL" clId="{2C442CA1-CC0C-49AB-83B4-68D16AE0E1D8}" dt="2023-10-01T20:39:44.802" v="1259"/>
          <ac:picMkLst>
            <pc:docMk/>
            <pc:sldMk cId="180297145" sldId="266"/>
            <ac:picMk id="7" creationId="{43CDB38B-7F88-962F-46BB-9AC8ACE476B9}"/>
          </ac:picMkLst>
        </pc:picChg>
      </pc:sldChg>
      <pc:sldChg chg="addSp delSp modSp new del mod setBg modClrScheme chgLayout">
        <pc:chgData name="Jinhong Brejnholt (JINB)" userId="b8219c71-9da7-4a12-aded-a071d88b9102" providerId="ADAL" clId="{2C442CA1-CC0C-49AB-83B4-68D16AE0E1D8}" dt="2023-10-01T19:50:50.351" v="497" actId="47"/>
        <pc:sldMkLst>
          <pc:docMk/>
          <pc:sldMk cId="2259740335" sldId="267"/>
        </pc:sldMkLst>
        <pc:spChg chg="del mod ord">
          <ac:chgData name="Jinhong Brejnholt (JINB)" userId="b8219c71-9da7-4a12-aded-a071d88b9102" providerId="ADAL" clId="{2C442CA1-CC0C-49AB-83B4-68D16AE0E1D8}" dt="2023-10-01T19:45:48.938" v="419" actId="700"/>
          <ac:spMkLst>
            <pc:docMk/>
            <pc:sldMk cId="2259740335" sldId="267"/>
            <ac:spMk id="2" creationId="{A84D450C-C5FD-2625-B88F-1A84EFF0E25C}"/>
          </ac:spMkLst>
        </pc:spChg>
        <pc:spChg chg="mod ord">
          <ac:chgData name="Jinhong Brejnholt (JINB)" userId="b8219c71-9da7-4a12-aded-a071d88b9102" providerId="ADAL" clId="{2C442CA1-CC0C-49AB-83B4-68D16AE0E1D8}" dt="2023-10-01T19:47:16.976" v="424" actId="26606"/>
          <ac:spMkLst>
            <pc:docMk/>
            <pc:sldMk cId="2259740335" sldId="267"/>
            <ac:spMk id="3" creationId="{E28B4229-521B-2408-18EF-FBD00BC37052}"/>
          </ac:spMkLst>
        </pc:spChg>
        <pc:spChg chg="add del mod ord">
          <ac:chgData name="Jinhong Brejnholt (JINB)" userId="b8219c71-9da7-4a12-aded-a071d88b9102" providerId="ADAL" clId="{2C442CA1-CC0C-49AB-83B4-68D16AE0E1D8}" dt="2023-10-01T19:47:16.976" v="424" actId="26606"/>
          <ac:spMkLst>
            <pc:docMk/>
            <pc:sldMk cId="2259740335" sldId="267"/>
            <ac:spMk id="4" creationId="{22C0ED6A-1985-C50C-51C3-22BD626F2E3E}"/>
          </ac:spMkLst>
        </pc:spChg>
        <pc:spChg chg="add del mod ord">
          <ac:chgData name="Jinhong Brejnholt (JINB)" userId="b8219c71-9da7-4a12-aded-a071d88b9102" providerId="ADAL" clId="{2C442CA1-CC0C-49AB-83B4-68D16AE0E1D8}" dt="2023-10-01T19:47:16.976" v="424" actId="26606"/>
          <ac:spMkLst>
            <pc:docMk/>
            <pc:sldMk cId="2259740335" sldId="267"/>
            <ac:spMk id="5" creationId="{C12CCDB6-C1E4-2CEF-CF58-C3EEA5403AE5}"/>
          </ac:spMkLst>
        </pc:spChg>
        <pc:spChg chg="add mod">
          <ac:chgData name="Jinhong Brejnholt (JINB)" userId="b8219c71-9da7-4a12-aded-a071d88b9102" providerId="ADAL" clId="{2C442CA1-CC0C-49AB-83B4-68D16AE0E1D8}" dt="2023-10-01T19:47:16.976" v="424" actId="26606"/>
          <ac:spMkLst>
            <pc:docMk/>
            <pc:sldMk cId="2259740335" sldId="267"/>
            <ac:spMk id="10" creationId="{4EC32186-A501-7449-A5FD-BFCB8D520A79}"/>
          </ac:spMkLst>
        </pc:spChg>
        <pc:spChg chg="add mod">
          <ac:chgData name="Jinhong Brejnholt (JINB)" userId="b8219c71-9da7-4a12-aded-a071d88b9102" providerId="ADAL" clId="{2C442CA1-CC0C-49AB-83B4-68D16AE0E1D8}" dt="2023-10-01T19:47:16.976" v="424" actId="26606"/>
          <ac:spMkLst>
            <pc:docMk/>
            <pc:sldMk cId="2259740335" sldId="267"/>
            <ac:spMk id="12" creationId="{B12376E3-DD1F-9B83-43D4-61B0B59BE86E}"/>
          </ac:spMkLst>
        </pc:spChg>
        <pc:spChg chg="add mod">
          <ac:chgData name="Jinhong Brejnholt (JINB)" userId="b8219c71-9da7-4a12-aded-a071d88b9102" providerId="ADAL" clId="{2C442CA1-CC0C-49AB-83B4-68D16AE0E1D8}" dt="2023-10-01T19:47:16.976" v="424" actId="26606"/>
          <ac:spMkLst>
            <pc:docMk/>
            <pc:sldMk cId="2259740335" sldId="267"/>
            <ac:spMk id="14" creationId="{4A28E166-241F-E0E2-6A3A-D733E1E6D2B7}"/>
          </ac:spMkLst>
        </pc:spChg>
        <pc:spChg chg="add mod">
          <ac:chgData name="Jinhong Brejnholt (JINB)" userId="b8219c71-9da7-4a12-aded-a071d88b9102" providerId="ADAL" clId="{2C442CA1-CC0C-49AB-83B4-68D16AE0E1D8}" dt="2023-10-01T19:47:16.976" v="424" actId="26606"/>
          <ac:spMkLst>
            <pc:docMk/>
            <pc:sldMk cId="2259740335" sldId="267"/>
            <ac:spMk id="16" creationId="{46CA38B7-5BE8-C666-2C0E-125807AE9BF9}"/>
          </ac:spMkLst>
        </pc:spChg>
      </pc:sldChg>
      <pc:sldChg chg="addSp delSp modSp add mod">
        <pc:chgData name="Jinhong Brejnholt (JINB)" userId="b8219c71-9da7-4a12-aded-a071d88b9102" providerId="ADAL" clId="{2C442CA1-CC0C-49AB-83B4-68D16AE0E1D8}" dt="2023-10-01T20:39:41.583" v="1258"/>
        <pc:sldMkLst>
          <pc:docMk/>
          <pc:sldMk cId="1995595031" sldId="268"/>
        </pc:sldMkLst>
        <pc:spChg chg="add mod">
          <ac:chgData name="Jinhong Brejnholt (JINB)" userId="b8219c71-9da7-4a12-aded-a071d88b9102" providerId="ADAL" clId="{2C442CA1-CC0C-49AB-83B4-68D16AE0E1D8}" dt="2023-10-01T20:39:41.583" v="1258"/>
          <ac:spMkLst>
            <pc:docMk/>
            <pc:sldMk cId="1995595031" sldId="268"/>
            <ac:spMk id="5" creationId="{347CFEF1-B4D3-5291-3CBA-BC4EAB256672}"/>
          </ac:spMkLst>
        </pc:spChg>
        <pc:spChg chg="add del mod">
          <ac:chgData name="Jinhong Brejnholt (JINB)" userId="b8219c71-9da7-4a12-aded-a071d88b9102" providerId="ADAL" clId="{2C442CA1-CC0C-49AB-83B4-68D16AE0E1D8}" dt="2023-10-01T19:45:02.210" v="392" actId="478"/>
          <ac:spMkLst>
            <pc:docMk/>
            <pc:sldMk cId="1995595031" sldId="268"/>
            <ac:spMk id="5" creationId="{6053DC95-73D5-BEE2-735C-93F273673225}"/>
          </ac:spMkLst>
        </pc:spChg>
        <pc:spChg chg="add mod">
          <ac:chgData name="Jinhong Brejnholt (JINB)" userId="b8219c71-9da7-4a12-aded-a071d88b9102" providerId="ADAL" clId="{2C442CA1-CC0C-49AB-83B4-68D16AE0E1D8}" dt="2023-10-01T19:45:34.121" v="418" actId="1076"/>
          <ac:spMkLst>
            <pc:docMk/>
            <pc:sldMk cId="1995595031" sldId="268"/>
            <ac:spMk id="6" creationId="{3A7F5C64-6495-3066-C1EC-C52FBDF86BBB}"/>
          </ac:spMkLst>
        </pc:spChg>
        <pc:picChg chg="mod">
          <ac:chgData name="Jinhong Brejnholt (JINB)" userId="b8219c71-9da7-4a12-aded-a071d88b9102" providerId="ADAL" clId="{2C442CA1-CC0C-49AB-83B4-68D16AE0E1D8}" dt="2023-10-01T19:41:26.565" v="344" actId="14826"/>
          <ac:picMkLst>
            <pc:docMk/>
            <pc:sldMk cId="1995595031" sldId="268"/>
            <ac:picMk id="4" creationId="{7335020E-6817-93C1-3C79-AE7B4CE7DF88}"/>
          </ac:picMkLst>
        </pc:picChg>
        <pc:picChg chg="add mod">
          <ac:chgData name="Jinhong Brejnholt (JINB)" userId="b8219c71-9da7-4a12-aded-a071d88b9102" providerId="ADAL" clId="{2C442CA1-CC0C-49AB-83B4-68D16AE0E1D8}" dt="2023-10-01T20:39:41.583" v="1258"/>
          <ac:picMkLst>
            <pc:docMk/>
            <pc:sldMk cId="1995595031" sldId="268"/>
            <ac:picMk id="7" creationId="{A8198594-1958-881F-56FF-F9272614DC06}"/>
          </ac:picMkLst>
        </pc:picChg>
      </pc:sldChg>
      <pc:sldChg chg="addSp delSp modSp add mod setBg">
        <pc:chgData name="Jinhong Brejnholt (JINB)" userId="b8219c71-9da7-4a12-aded-a071d88b9102" providerId="ADAL" clId="{2C442CA1-CC0C-49AB-83B4-68D16AE0E1D8}" dt="2023-10-01T20:39:39.911" v="1257"/>
        <pc:sldMkLst>
          <pc:docMk/>
          <pc:sldMk cId="2049269838" sldId="269"/>
        </pc:sldMkLst>
        <pc:spChg chg="add mod">
          <ac:chgData name="Jinhong Brejnholt (JINB)" userId="b8219c71-9da7-4a12-aded-a071d88b9102" providerId="ADAL" clId="{2C442CA1-CC0C-49AB-83B4-68D16AE0E1D8}" dt="2023-10-01T20:39:39.911" v="1257"/>
          <ac:spMkLst>
            <pc:docMk/>
            <pc:sldMk cId="2049269838" sldId="269"/>
            <ac:spMk id="2" creationId="{98A6A87C-6437-1FB7-85A9-58E23901327A}"/>
          </ac:spMkLst>
        </pc:spChg>
        <pc:spChg chg="mod">
          <ac:chgData name="Jinhong Brejnholt (JINB)" userId="b8219c71-9da7-4a12-aded-a071d88b9102" providerId="ADAL" clId="{2C442CA1-CC0C-49AB-83B4-68D16AE0E1D8}" dt="2023-10-01T19:51:21.129" v="503" actId="1076"/>
          <ac:spMkLst>
            <pc:docMk/>
            <pc:sldMk cId="2049269838" sldId="269"/>
            <ac:spMk id="3" creationId="{E28B4229-521B-2408-18EF-FBD00BC37052}"/>
          </ac:spMkLst>
        </pc:spChg>
        <pc:spChg chg="del">
          <ac:chgData name="Jinhong Brejnholt (JINB)" userId="b8219c71-9da7-4a12-aded-a071d88b9102" providerId="ADAL" clId="{2C442CA1-CC0C-49AB-83B4-68D16AE0E1D8}" dt="2023-10-01T20:38:45.676" v="1245" actId="478"/>
          <ac:spMkLst>
            <pc:docMk/>
            <pc:sldMk cId="2049269838" sldId="269"/>
            <ac:spMk id="10" creationId="{4EC32186-A501-7449-A5FD-BFCB8D520A79}"/>
          </ac:spMkLst>
        </pc:spChg>
        <pc:spChg chg="del">
          <ac:chgData name="Jinhong Brejnholt (JINB)" userId="b8219c71-9da7-4a12-aded-a071d88b9102" providerId="ADAL" clId="{2C442CA1-CC0C-49AB-83B4-68D16AE0E1D8}" dt="2023-10-01T20:38:46.913" v="1246" actId="478"/>
          <ac:spMkLst>
            <pc:docMk/>
            <pc:sldMk cId="2049269838" sldId="269"/>
            <ac:spMk id="14" creationId="{4A28E166-241F-E0E2-6A3A-D733E1E6D2B7}"/>
          </ac:spMkLst>
        </pc:spChg>
        <pc:spChg chg="mod">
          <ac:chgData name="Jinhong Brejnholt (JINB)" userId="b8219c71-9da7-4a12-aded-a071d88b9102" providerId="ADAL" clId="{2C442CA1-CC0C-49AB-83B4-68D16AE0E1D8}" dt="2023-10-01T20:13:38.405" v="909" actId="255"/>
          <ac:spMkLst>
            <pc:docMk/>
            <pc:sldMk cId="2049269838" sldId="269"/>
            <ac:spMk id="16" creationId="{46CA38B7-5BE8-C666-2C0E-125807AE9BF9}"/>
          </ac:spMkLst>
        </pc:spChg>
        <pc:picChg chg="add mod">
          <ac:chgData name="Jinhong Brejnholt (JINB)" userId="b8219c71-9da7-4a12-aded-a071d88b9102" providerId="ADAL" clId="{2C442CA1-CC0C-49AB-83B4-68D16AE0E1D8}" dt="2023-10-01T20:39:39.911" v="1257"/>
          <ac:picMkLst>
            <pc:docMk/>
            <pc:sldMk cId="2049269838" sldId="269"/>
            <ac:picMk id="4" creationId="{D05BE986-E045-1215-EE1F-D391E61032B5}"/>
          </ac:picMkLst>
        </pc:picChg>
      </pc:sldChg>
      <pc:sldChg chg="add del setBg">
        <pc:chgData name="Jinhong Brejnholt (JINB)" userId="b8219c71-9da7-4a12-aded-a071d88b9102" providerId="ADAL" clId="{2C442CA1-CC0C-49AB-83B4-68D16AE0E1D8}" dt="2023-10-01T19:47:25.378" v="425" actId="47"/>
        <pc:sldMkLst>
          <pc:docMk/>
          <pc:sldMk cId="2832088301" sldId="269"/>
        </pc:sldMkLst>
      </pc:sldChg>
      <pc:sldChg chg="add del setBg">
        <pc:chgData name="Jinhong Brejnholt (JINB)" userId="b8219c71-9da7-4a12-aded-a071d88b9102" providerId="ADAL" clId="{2C442CA1-CC0C-49AB-83B4-68D16AE0E1D8}" dt="2023-10-01T20:00:38.492" v="708" actId="47"/>
        <pc:sldMkLst>
          <pc:docMk/>
          <pc:sldMk cId="3363425907" sldId="270"/>
        </pc:sldMkLst>
      </pc:sldChg>
      <pc:sldChg chg="add del">
        <pc:chgData name="Jinhong Brejnholt (JINB)" userId="b8219c71-9da7-4a12-aded-a071d88b9102" providerId="ADAL" clId="{2C442CA1-CC0C-49AB-83B4-68D16AE0E1D8}" dt="2023-10-01T19:51:30.148" v="505" actId="47"/>
        <pc:sldMkLst>
          <pc:docMk/>
          <pc:sldMk cId="3990495578" sldId="271"/>
        </pc:sldMkLst>
      </pc:sldChg>
      <pc:sldChg chg="addSp delSp modSp add mod">
        <pc:chgData name="Jinhong Brejnholt (JINB)" userId="b8219c71-9da7-4a12-aded-a071d88b9102" providerId="ADAL" clId="{2C442CA1-CC0C-49AB-83B4-68D16AE0E1D8}" dt="2023-10-01T20:39:36.942" v="1256"/>
        <pc:sldMkLst>
          <pc:docMk/>
          <pc:sldMk cId="1805983023" sldId="272"/>
        </pc:sldMkLst>
        <pc:spChg chg="add mod">
          <ac:chgData name="Jinhong Brejnholt (JINB)" userId="b8219c71-9da7-4a12-aded-a071d88b9102" providerId="ADAL" clId="{2C442CA1-CC0C-49AB-83B4-68D16AE0E1D8}" dt="2023-10-01T19:52:19.758" v="548" actId="20577"/>
          <ac:spMkLst>
            <pc:docMk/>
            <pc:sldMk cId="1805983023" sldId="272"/>
            <ac:spMk id="2" creationId="{06315321-D575-F9CE-6B81-E12F245121E7}"/>
          </ac:spMkLst>
        </pc:spChg>
        <pc:spChg chg="add mod">
          <ac:chgData name="Jinhong Brejnholt (JINB)" userId="b8219c71-9da7-4a12-aded-a071d88b9102" providerId="ADAL" clId="{2C442CA1-CC0C-49AB-83B4-68D16AE0E1D8}" dt="2023-10-01T20:39:36.942" v="1256"/>
          <ac:spMkLst>
            <pc:docMk/>
            <pc:sldMk cId="1805983023" sldId="272"/>
            <ac:spMk id="4" creationId="{5F094CD4-E032-5C81-9B8E-0F4BC029A6B9}"/>
          </ac:spMkLst>
        </pc:spChg>
        <pc:spChg chg="del">
          <ac:chgData name="Jinhong Brejnholt (JINB)" userId="b8219c71-9da7-4a12-aded-a071d88b9102" providerId="ADAL" clId="{2C442CA1-CC0C-49AB-83B4-68D16AE0E1D8}" dt="2023-10-01T20:38:38.911" v="1243" actId="478"/>
          <ac:spMkLst>
            <pc:docMk/>
            <pc:sldMk cId="1805983023" sldId="272"/>
            <ac:spMk id="10" creationId="{4EC32186-A501-7449-A5FD-BFCB8D520A79}"/>
          </ac:spMkLst>
        </pc:spChg>
        <pc:spChg chg="del">
          <ac:chgData name="Jinhong Brejnholt (JINB)" userId="b8219c71-9da7-4a12-aded-a071d88b9102" providerId="ADAL" clId="{2C442CA1-CC0C-49AB-83B4-68D16AE0E1D8}" dt="2023-10-01T20:38:40.583" v="1244" actId="478"/>
          <ac:spMkLst>
            <pc:docMk/>
            <pc:sldMk cId="1805983023" sldId="272"/>
            <ac:spMk id="14" creationId="{4A28E166-241F-E0E2-6A3A-D733E1E6D2B7}"/>
          </ac:spMkLst>
        </pc:spChg>
        <pc:spChg chg="mod">
          <ac:chgData name="Jinhong Brejnholt (JINB)" userId="b8219c71-9da7-4a12-aded-a071d88b9102" providerId="ADAL" clId="{2C442CA1-CC0C-49AB-83B4-68D16AE0E1D8}" dt="2023-10-01T20:13:34.526" v="908" actId="255"/>
          <ac:spMkLst>
            <pc:docMk/>
            <pc:sldMk cId="1805983023" sldId="272"/>
            <ac:spMk id="16" creationId="{46CA38B7-5BE8-C666-2C0E-125807AE9BF9}"/>
          </ac:spMkLst>
        </pc:spChg>
        <pc:picChg chg="add mod">
          <ac:chgData name="Jinhong Brejnholt (JINB)" userId="b8219c71-9da7-4a12-aded-a071d88b9102" providerId="ADAL" clId="{2C442CA1-CC0C-49AB-83B4-68D16AE0E1D8}" dt="2023-10-01T20:39:36.942" v="1256"/>
          <ac:picMkLst>
            <pc:docMk/>
            <pc:sldMk cId="1805983023" sldId="272"/>
            <ac:picMk id="5" creationId="{237D98CD-F498-16EE-A67C-02FC86C4376A}"/>
          </ac:picMkLst>
        </pc:picChg>
      </pc:sldChg>
      <pc:sldChg chg="addSp delSp modSp add mod setBg">
        <pc:chgData name="Jinhong Brejnholt (JINB)" userId="b8219c71-9da7-4a12-aded-a071d88b9102" providerId="ADAL" clId="{2C442CA1-CC0C-49AB-83B4-68D16AE0E1D8}" dt="2023-10-01T20:39:33.692" v="1254"/>
        <pc:sldMkLst>
          <pc:docMk/>
          <pc:sldMk cId="1421814528" sldId="273"/>
        </pc:sldMkLst>
        <pc:spChg chg="del mod">
          <ac:chgData name="Jinhong Brejnholt (JINB)" userId="b8219c71-9da7-4a12-aded-a071d88b9102" providerId="ADAL" clId="{2C442CA1-CC0C-49AB-83B4-68D16AE0E1D8}" dt="2023-10-01T20:00:59.274" v="712" actId="478"/>
          <ac:spMkLst>
            <pc:docMk/>
            <pc:sldMk cId="1421814528" sldId="273"/>
            <ac:spMk id="2" creationId="{06315321-D575-F9CE-6B81-E12F245121E7}"/>
          </ac:spMkLst>
        </pc:spChg>
        <pc:spChg chg="del mod">
          <ac:chgData name="Jinhong Brejnholt (JINB)" userId="b8219c71-9da7-4a12-aded-a071d88b9102" providerId="ADAL" clId="{2C442CA1-CC0C-49AB-83B4-68D16AE0E1D8}" dt="2023-10-01T20:08:42.861" v="832" actId="478"/>
          <ac:spMkLst>
            <pc:docMk/>
            <pc:sldMk cId="1421814528" sldId="273"/>
            <ac:spMk id="3" creationId="{E28B4229-521B-2408-18EF-FBD00BC37052}"/>
          </ac:spMkLst>
        </pc:spChg>
        <pc:spChg chg="add del mod">
          <ac:chgData name="Jinhong Brejnholt (JINB)" userId="b8219c71-9da7-4a12-aded-a071d88b9102" providerId="ADAL" clId="{2C442CA1-CC0C-49AB-83B4-68D16AE0E1D8}" dt="2023-10-01T20:08:46.463" v="834" actId="478"/>
          <ac:spMkLst>
            <pc:docMk/>
            <pc:sldMk cId="1421814528" sldId="273"/>
            <ac:spMk id="5" creationId="{A7B96D75-EBB2-31D3-9025-F5C6D805E0D6}"/>
          </ac:spMkLst>
        </pc:spChg>
        <pc:spChg chg="add del mod">
          <ac:chgData name="Jinhong Brejnholt (JINB)" userId="b8219c71-9da7-4a12-aded-a071d88b9102" providerId="ADAL" clId="{2C442CA1-CC0C-49AB-83B4-68D16AE0E1D8}" dt="2023-10-01T20:09:03.120" v="836" actId="478"/>
          <ac:spMkLst>
            <pc:docMk/>
            <pc:sldMk cId="1421814528" sldId="273"/>
            <ac:spMk id="6" creationId="{1D5BCF94-2E9E-ECC0-776C-D4631A341B1B}"/>
          </ac:spMkLst>
        </pc:spChg>
        <pc:spChg chg="add mod">
          <ac:chgData name="Jinhong Brejnholt (JINB)" userId="b8219c71-9da7-4a12-aded-a071d88b9102" providerId="ADAL" clId="{2C442CA1-CC0C-49AB-83B4-68D16AE0E1D8}" dt="2023-10-01T20:11:06.558" v="865"/>
          <ac:spMkLst>
            <pc:docMk/>
            <pc:sldMk cId="1421814528" sldId="273"/>
            <ac:spMk id="7" creationId="{186C072F-A42B-CD07-1CDD-B1945E8C537E}"/>
          </ac:spMkLst>
        </pc:spChg>
        <pc:spChg chg="add mod">
          <ac:chgData name="Jinhong Brejnholt (JINB)" userId="b8219c71-9da7-4a12-aded-a071d88b9102" providerId="ADAL" clId="{2C442CA1-CC0C-49AB-83B4-68D16AE0E1D8}" dt="2023-10-01T20:39:33.692" v="1254"/>
          <ac:spMkLst>
            <pc:docMk/>
            <pc:sldMk cId="1421814528" sldId="273"/>
            <ac:spMk id="8" creationId="{8395A0EB-9BE4-BEC5-9F82-2D5915D7BC3E}"/>
          </ac:spMkLst>
        </pc:spChg>
        <pc:spChg chg="del">
          <ac:chgData name="Jinhong Brejnholt (JINB)" userId="b8219c71-9da7-4a12-aded-a071d88b9102" providerId="ADAL" clId="{2C442CA1-CC0C-49AB-83B4-68D16AE0E1D8}" dt="2023-10-01T20:38:31.192" v="1241" actId="478"/>
          <ac:spMkLst>
            <pc:docMk/>
            <pc:sldMk cId="1421814528" sldId="273"/>
            <ac:spMk id="10" creationId="{4EC32186-A501-7449-A5FD-BFCB8D520A79}"/>
          </ac:spMkLst>
        </pc:spChg>
        <pc:spChg chg="del">
          <ac:chgData name="Jinhong Brejnholt (JINB)" userId="b8219c71-9da7-4a12-aded-a071d88b9102" providerId="ADAL" clId="{2C442CA1-CC0C-49AB-83B4-68D16AE0E1D8}" dt="2023-10-01T20:38:33.052" v="1242" actId="478"/>
          <ac:spMkLst>
            <pc:docMk/>
            <pc:sldMk cId="1421814528" sldId="273"/>
            <ac:spMk id="14" creationId="{4A28E166-241F-E0E2-6A3A-D733E1E6D2B7}"/>
          </ac:spMkLst>
        </pc:spChg>
        <pc:spChg chg="mod">
          <ac:chgData name="Jinhong Brejnholt (JINB)" userId="b8219c71-9da7-4a12-aded-a071d88b9102" providerId="ADAL" clId="{2C442CA1-CC0C-49AB-83B4-68D16AE0E1D8}" dt="2023-10-01T20:13:30.415" v="907" actId="255"/>
          <ac:spMkLst>
            <pc:docMk/>
            <pc:sldMk cId="1421814528" sldId="273"/>
            <ac:spMk id="16" creationId="{46CA38B7-5BE8-C666-2C0E-125807AE9BF9}"/>
          </ac:spMkLst>
        </pc:spChg>
        <pc:picChg chg="add mod">
          <ac:chgData name="Jinhong Brejnholt (JINB)" userId="b8219c71-9da7-4a12-aded-a071d88b9102" providerId="ADAL" clId="{2C442CA1-CC0C-49AB-83B4-68D16AE0E1D8}" dt="2023-10-01T20:39:33.692" v="1254"/>
          <ac:picMkLst>
            <pc:docMk/>
            <pc:sldMk cId="1421814528" sldId="273"/>
            <ac:picMk id="9" creationId="{65C51D1D-0768-9D68-6FC0-CE677D245393}"/>
          </ac:picMkLst>
        </pc:picChg>
      </pc:sldChg>
      <pc:sldChg chg="addSp modSp add mod ord">
        <pc:chgData name="Jinhong Brejnholt (JINB)" userId="b8219c71-9da7-4a12-aded-a071d88b9102" providerId="ADAL" clId="{2C442CA1-CC0C-49AB-83B4-68D16AE0E1D8}" dt="2023-10-01T20:39:35.221" v="1255"/>
        <pc:sldMkLst>
          <pc:docMk/>
          <pc:sldMk cId="847331157" sldId="274"/>
        </pc:sldMkLst>
        <pc:spChg chg="add mod">
          <ac:chgData name="Jinhong Brejnholt (JINB)" userId="b8219c71-9da7-4a12-aded-a071d88b9102" providerId="ADAL" clId="{2C442CA1-CC0C-49AB-83B4-68D16AE0E1D8}" dt="2023-10-01T20:39:35.221" v="1255"/>
          <ac:spMkLst>
            <pc:docMk/>
            <pc:sldMk cId="847331157" sldId="274"/>
            <ac:spMk id="5" creationId="{81CF31FA-A72B-0986-DA51-3E3B07BB6B76}"/>
          </ac:spMkLst>
        </pc:spChg>
        <pc:spChg chg="mod">
          <ac:chgData name="Jinhong Brejnholt (JINB)" userId="b8219c71-9da7-4a12-aded-a071d88b9102" providerId="ADAL" clId="{2C442CA1-CC0C-49AB-83B4-68D16AE0E1D8}" dt="2023-10-01T19:54:33.626" v="587" actId="255"/>
          <ac:spMkLst>
            <pc:docMk/>
            <pc:sldMk cId="847331157" sldId="274"/>
            <ac:spMk id="6" creationId="{3A7F5C64-6495-3066-C1EC-C52FBDF86BBB}"/>
          </ac:spMkLst>
        </pc:spChg>
        <pc:picChg chg="add mod">
          <ac:chgData name="Jinhong Brejnholt (JINB)" userId="b8219c71-9da7-4a12-aded-a071d88b9102" providerId="ADAL" clId="{2C442CA1-CC0C-49AB-83B4-68D16AE0E1D8}" dt="2023-10-01T20:39:35.221" v="1255"/>
          <ac:picMkLst>
            <pc:docMk/>
            <pc:sldMk cId="847331157" sldId="274"/>
            <ac:picMk id="7" creationId="{0DFD7758-5F38-FB14-46D8-E688C6779508}"/>
          </ac:picMkLst>
        </pc:picChg>
      </pc:sldChg>
      <pc:sldChg chg="addSp delSp modSp add mod">
        <pc:chgData name="Jinhong Brejnholt (JINB)" userId="b8219c71-9da7-4a12-aded-a071d88b9102" providerId="ADAL" clId="{2C442CA1-CC0C-49AB-83B4-68D16AE0E1D8}" dt="2023-10-01T20:39:31.161" v="1253"/>
        <pc:sldMkLst>
          <pc:docMk/>
          <pc:sldMk cId="788996938" sldId="275"/>
        </pc:sldMkLst>
        <pc:spChg chg="add del mod">
          <ac:chgData name="Jinhong Brejnholt (JINB)" userId="b8219c71-9da7-4a12-aded-a071d88b9102" providerId="ADAL" clId="{2C442CA1-CC0C-49AB-83B4-68D16AE0E1D8}" dt="2023-10-01T20:08:31.415" v="831" actId="478"/>
          <ac:spMkLst>
            <pc:docMk/>
            <pc:sldMk cId="788996938" sldId="275"/>
            <ac:spMk id="2" creationId="{06315321-D575-F9CE-6B81-E12F245121E7}"/>
          </ac:spMkLst>
        </pc:spChg>
        <pc:spChg chg="del mod">
          <ac:chgData name="Jinhong Brejnholt (JINB)" userId="b8219c71-9da7-4a12-aded-a071d88b9102" providerId="ADAL" clId="{2C442CA1-CC0C-49AB-83B4-68D16AE0E1D8}" dt="2023-10-01T20:07:15.313" v="817" actId="478"/>
          <ac:spMkLst>
            <pc:docMk/>
            <pc:sldMk cId="788996938" sldId="275"/>
            <ac:spMk id="3" creationId="{E28B4229-521B-2408-18EF-FBD00BC37052}"/>
          </ac:spMkLst>
        </pc:spChg>
        <pc:spChg chg="add mod">
          <ac:chgData name="Jinhong Brejnholt (JINB)" userId="b8219c71-9da7-4a12-aded-a071d88b9102" providerId="ADAL" clId="{2C442CA1-CC0C-49AB-83B4-68D16AE0E1D8}" dt="2023-10-01T20:10:42.244" v="863" actId="20577"/>
          <ac:spMkLst>
            <pc:docMk/>
            <pc:sldMk cId="788996938" sldId="275"/>
            <ac:spMk id="4" creationId="{4FBA3AF5-F0B8-DC8A-13EF-0693800676D0}"/>
          </ac:spMkLst>
        </pc:spChg>
        <pc:spChg chg="add del mod">
          <ac:chgData name="Jinhong Brejnholt (JINB)" userId="b8219c71-9da7-4a12-aded-a071d88b9102" providerId="ADAL" clId="{2C442CA1-CC0C-49AB-83B4-68D16AE0E1D8}" dt="2023-10-01T20:07:18.716" v="818" actId="478"/>
          <ac:spMkLst>
            <pc:docMk/>
            <pc:sldMk cId="788996938" sldId="275"/>
            <ac:spMk id="6" creationId="{7424FE5D-75DA-1131-9754-117C85DB5FDB}"/>
          </ac:spMkLst>
        </pc:spChg>
        <pc:spChg chg="add mod">
          <ac:chgData name="Jinhong Brejnholt (JINB)" userId="b8219c71-9da7-4a12-aded-a071d88b9102" providerId="ADAL" clId="{2C442CA1-CC0C-49AB-83B4-68D16AE0E1D8}" dt="2023-10-01T20:10:03.857" v="840" actId="207"/>
          <ac:spMkLst>
            <pc:docMk/>
            <pc:sldMk cId="788996938" sldId="275"/>
            <ac:spMk id="7" creationId="{C47074EF-C1C7-557D-16D5-120F55552B70}"/>
          </ac:spMkLst>
        </pc:spChg>
        <pc:spChg chg="add mod">
          <ac:chgData name="Jinhong Brejnholt (JINB)" userId="b8219c71-9da7-4a12-aded-a071d88b9102" providerId="ADAL" clId="{2C442CA1-CC0C-49AB-83B4-68D16AE0E1D8}" dt="2023-10-01T20:39:31.161" v="1253"/>
          <ac:spMkLst>
            <pc:docMk/>
            <pc:sldMk cId="788996938" sldId="275"/>
            <ac:spMk id="8" creationId="{E745106D-24C0-B7DD-090C-6B33AF73B921}"/>
          </ac:spMkLst>
        </pc:spChg>
        <pc:spChg chg="del">
          <ac:chgData name="Jinhong Brejnholt (JINB)" userId="b8219c71-9da7-4a12-aded-a071d88b9102" providerId="ADAL" clId="{2C442CA1-CC0C-49AB-83B4-68D16AE0E1D8}" dt="2023-10-01T20:38:24.520" v="1239" actId="478"/>
          <ac:spMkLst>
            <pc:docMk/>
            <pc:sldMk cId="788996938" sldId="275"/>
            <ac:spMk id="10" creationId="{4EC32186-A501-7449-A5FD-BFCB8D520A79}"/>
          </ac:spMkLst>
        </pc:spChg>
        <pc:spChg chg="del">
          <ac:chgData name="Jinhong Brejnholt (JINB)" userId="b8219c71-9da7-4a12-aded-a071d88b9102" providerId="ADAL" clId="{2C442CA1-CC0C-49AB-83B4-68D16AE0E1D8}" dt="2023-10-01T20:38:25.927" v="1240" actId="478"/>
          <ac:spMkLst>
            <pc:docMk/>
            <pc:sldMk cId="788996938" sldId="275"/>
            <ac:spMk id="14" creationId="{4A28E166-241F-E0E2-6A3A-D733E1E6D2B7}"/>
          </ac:spMkLst>
        </pc:spChg>
        <pc:spChg chg="mod">
          <ac:chgData name="Jinhong Brejnholt (JINB)" userId="b8219c71-9da7-4a12-aded-a071d88b9102" providerId="ADAL" clId="{2C442CA1-CC0C-49AB-83B4-68D16AE0E1D8}" dt="2023-10-01T20:07:28.587" v="821" actId="255"/>
          <ac:spMkLst>
            <pc:docMk/>
            <pc:sldMk cId="788996938" sldId="275"/>
            <ac:spMk id="16" creationId="{46CA38B7-5BE8-C666-2C0E-125807AE9BF9}"/>
          </ac:spMkLst>
        </pc:spChg>
        <pc:picChg chg="add mod">
          <ac:chgData name="Jinhong Brejnholt (JINB)" userId="b8219c71-9da7-4a12-aded-a071d88b9102" providerId="ADAL" clId="{2C442CA1-CC0C-49AB-83B4-68D16AE0E1D8}" dt="2023-10-01T20:39:31.161" v="1253"/>
          <ac:picMkLst>
            <pc:docMk/>
            <pc:sldMk cId="788996938" sldId="275"/>
            <ac:picMk id="9" creationId="{A41A4B1A-9730-C766-BEE9-EB5395107DFF}"/>
          </ac:picMkLst>
        </pc:picChg>
      </pc:sldChg>
      <pc:sldChg chg="addSp modSp add mod ord">
        <pc:chgData name="Jinhong Brejnholt (JINB)" userId="b8219c71-9da7-4a12-aded-a071d88b9102" providerId="ADAL" clId="{2C442CA1-CC0C-49AB-83B4-68D16AE0E1D8}" dt="2023-10-01T20:39:28.802" v="1252"/>
        <pc:sldMkLst>
          <pc:docMk/>
          <pc:sldMk cId="1332726300" sldId="276"/>
        </pc:sldMkLst>
        <pc:spChg chg="add mod">
          <ac:chgData name="Jinhong Brejnholt (JINB)" userId="b8219c71-9da7-4a12-aded-a071d88b9102" providerId="ADAL" clId="{2C442CA1-CC0C-49AB-83B4-68D16AE0E1D8}" dt="2023-10-01T20:39:28.802" v="1252"/>
          <ac:spMkLst>
            <pc:docMk/>
            <pc:sldMk cId="1332726300" sldId="276"/>
            <ac:spMk id="5" creationId="{EB5AC17B-A5C6-F995-8D2C-CAF40D1DE2C2}"/>
          </ac:spMkLst>
        </pc:spChg>
        <pc:spChg chg="mod">
          <ac:chgData name="Jinhong Brejnholt (JINB)" userId="b8219c71-9da7-4a12-aded-a071d88b9102" providerId="ADAL" clId="{2C442CA1-CC0C-49AB-83B4-68D16AE0E1D8}" dt="2023-10-01T20:01:27.164" v="727" actId="20577"/>
          <ac:spMkLst>
            <pc:docMk/>
            <pc:sldMk cId="1332726300" sldId="276"/>
            <ac:spMk id="6" creationId="{3A7F5C64-6495-3066-C1EC-C52FBDF86BBB}"/>
          </ac:spMkLst>
        </pc:spChg>
        <pc:picChg chg="add mod">
          <ac:chgData name="Jinhong Brejnholt (JINB)" userId="b8219c71-9da7-4a12-aded-a071d88b9102" providerId="ADAL" clId="{2C442CA1-CC0C-49AB-83B4-68D16AE0E1D8}" dt="2023-10-01T20:39:28.802" v="1252"/>
          <ac:picMkLst>
            <pc:docMk/>
            <pc:sldMk cId="1332726300" sldId="276"/>
            <ac:picMk id="7" creationId="{A92439B3-9E7A-0EEA-43F7-79FD2E7D2F15}"/>
          </ac:picMkLst>
        </pc:picChg>
      </pc:sldChg>
      <pc:sldChg chg="addSp delSp modSp add mod ord setBg">
        <pc:chgData name="Jinhong Brejnholt (JINB)" userId="b8219c71-9da7-4a12-aded-a071d88b9102" providerId="ADAL" clId="{2C442CA1-CC0C-49AB-83B4-68D16AE0E1D8}" dt="2023-10-01T20:39:25.083" v="1251"/>
        <pc:sldMkLst>
          <pc:docMk/>
          <pc:sldMk cId="195376627" sldId="277"/>
        </pc:sldMkLst>
        <pc:spChg chg="add del">
          <ac:chgData name="Jinhong Brejnholt (JINB)" userId="b8219c71-9da7-4a12-aded-a071d88b9102" providerId="ADAL" clId="{2C442CA1-CC0C-49AB-83B4-68D16AE0E1D8}" dt="2023-10-01T20:12:42.825" v="896" actId="478"/>
          <ac:spMkLst>
            <pc:docMk/>
            <pc:sldMk cId="195376627" sldId="277"/>
            <ac:spMk id="2" creationId="{06315321-D575-F9CE-6B81-E12F245121E7}"/>
          </ac:spMkLst>
        </pc:spChg>
        <pc:spChg chg="del mod">
          <ac:chgData name="Jinhong Brejnholt (JINB)" userId="b8219c71-9da7-4a12-aded-a071d88b9102" providerId="ADAL" clId="{2C442CA1-CC0C-49AB-83B4-68D16AE0E1D8}" dt="2023-10-01T20:12:27.428" v="890" actId="478"/>
          <ac:spMkLst>
            <pc:docMk/>
            <pc:sldMk cId="195376627" sldId="277"/>
            <ac:spMk id="3" creationId="{E28B4229-521B-2408-18EF-FBD00BC37052}"/>
          </ac:spMkLst>
        </pc:spChg>
        <pc:spChg chg="add mod">
          <ac:chgData name="Jinhong Brejnholt (JINB)" userId="b8219c71-9da7-4a12-aded-a071d88b9102" providerId="ADAL" clId="{2C442CA1-CC0C-49AB-83B4-68D16AE0E1D8}" dt="2023-10-01T20:14:22.387" v="933" actId="20577"/>
          <ac:spMkLst>
            <pc:docMk/>
            <pc:sldMk cId="195376627" sldId="277"/>
            <ac:spMk id="4" creationId="{21BB67C0-6693-7A21-4291-8D6FE4DFEFF6}"/>
          </ac:spMkLst>
        </pc:spChg>
        <pc:spChg chg="add del mod">
          <ac:chgData name="Jinhong Brejnholt (JINB)" userId="b8219c71-9da7-4a12-aded-a071d88b9102" providerId="ADAL" clId="{2C442CA1-CC0C-49AB-83B4-68D16AE0E1D8}" dt="2023-10-01T20:15:20.309" v="977" actId="478"/>
          <ac:spMkLst>
            <pc:docMk/>
            <pc:sldMk cId="195376627" sldId="277"/>
            <ac:spMk id="5" creationId="{77C1D086-8082-61B2-8818-F04A367C5827}"/>
          </ac:spMkLst>
        </pc:spChg>
        <pc:spChg chg="add mod">
          <ac:chgData name="Jinhong Brejnholt (JINB)" userId="b8219c71-9da7-4a12-aded-a071d88b9102" providerId="ADAL" clId="{2C442CA1-CC0C-49AB-83B4-68D16AE0E1D8}" dt="2023-10-01T20:39:25.083" v="1251"/>
          <ac:spMkLst>
            <pc:docMk/>
            <pc:sldMk cId="195376627" sldId="277"/>
            <ac:spMk id="6" creationId="{58E3075D-0EF5-5082-F51C-A6F2B79BAED1}"/>
          </ac:spMkLst>
        </pc:spChg>
        <pc:spChg chg="del">
          <ac:chgData name="Jinhong Brejnholt (JINB)" userId="b8219c71-9da7-4a12-aded-a071d88b9102" providerId="ADAL" clId="{2C442CA1-CC0C-49AB-83B4-68D16AE0E1D8}" dt="2023-10-01T20:38:17.479" v="1237" actId="478"/>
          <ac:spMkLst>
            <pc:docMk/>
            <pc:sldMk cId="195376627" sldId="277"/>
            <ac:spMk id="10" creationId="{4EC32186-A501-7449-A5FD-BFCB8D520A79}"/>
          </ac:spMkLst>
        </pc:spChg>
        <pc:spChg chg="del">
          <ac:chgData name="Jinhong Brejnholt (JINB)" userId="b8219c71-9da7-4a12-aded-a071d88b9102" providerId="ADAL" clId="{2C442CA1-CC0C-49AB-83B4-68D16AE0E1D8}" dt="2023-10-01T20:38:18.536" v="1238" actId="478"/>
          <ac:spMkLst>
            <pc:docMk/>
            <pc:sldMk cId="195376627" sldId="277"/>
            <ac:spMk id="14" creationId="{4A28E166-241F-E0E2-6A3A-D733E1E6D2B7}"/>
          </ac:spMkLst>
        </pc:spChg>
        <pc:spChg chg="mod">
          <ac:chgData name="Jinhong Brejnholt (JINB)" userId="b8219c71-9da7-4a12-aded-a071d88b9102" providerId="ADAL" clId="{2C442CA1-CC0C-49AB-83B4-68D16AE0E1D8}" dt="2023-10-01T20:03:17.414" v="739" actId="20577"/>
          <ac:spMkLst>
            <pc:docMk/>
            <pc:sldMk cId="195376627" sldId="277"/>
            <ac:spMk id="16" creationId="{46CA38B7-5BE8-C666-2C0E-125807AE9BF9}"/>
          </ac:spMkLst>
        </pc:spChg>
        <pc:picChg chg="add mod">
          <ac:chgData name="Jinhong Brejnholt (JINB)" userId="b8219c71-9da7-4a12-aded-a071d88b9102" providerId="ADAL" clId="{2C442CA1-CC0C-49AB-83B4-68D16AE0E1D8}" dt="2023-10-01T20:39:25.083" v="1251"/>
          <ac:picMkLst>
            <pc:docMk/>
            <pc:sldMk cId="195376627" sldId="277"/>
            <ac:picMk id="7" creationId="{C1E45FFB-0F2D-3D95-314A-E7B29BAB763A}"/>
          </ac:picMkLst>
        </pc:picChg>
      </pc:sldChg>
      <pc:sldChg chg="addSp delSp modSp add mod">
        <pc:chgData name="Jinhong Brejnholt (JINB)" userId="b8219c71-9da7-4a12-aded-a071d88b9102" providerId="ADAL" clId="{2C442CA1-CC0C-49AB-83B4-68D16AE0E1D8}" dt="2023-10-01T20:39:22.833" v="1250"/>
        <pc:sldMkLst>
          <pc:docMk/>
          <pc:sldMk cId="1360801112" sldId="278"/>
        </pc:sldMkLst>
        <pc:spChg chg="add mod">
          <ac:chgData name="Jinhong Brejnholt (JINB)" userId="b8219c71-9da7-4a12-aded-a071d88b9102" providerId="ADAL" clId="{2C442CA1-CC0C-49AB-83B4-68D16AE0E1D8}" dt="2023-10-01T20:39:22.833" v="1250"/>
          <ac:spMkLst>
            <pc:docMk/>
            <pc:sldMk cId="1360801112" sldId="278"/>
            <ac:spMk id="2" creationId="{BC9A0F3F-7BA4-393F-2C58-73CD5E8188A6}"/>
          </ac:spMkLst>
        </pc:spChg>
        <pc:spChg chg="mod">
          <ac:chgData name="Jinhong Brejnholt (JINB)" userId="b8219c71-9da7-4a12-aded-a071d88b9102" providerId="ADAL" clId="{2C442CA1-CC0C-49AB-83B4-68D16AE0E1D8}" dt="2023-10-01T20:15:40.138" v="979"/>
          <ac:spMkLst>
            <pc:docMk/>
            <pc:sldMk cId="1360801112" sldId="278"/>
            <ac:spMk id="5" creationId="{77C1D086-8082-61B2-8818-F04A367C5827}"/>
          </ac:spMkLst>
        </pc:spChg>
        <pc:spChg chg="del">
          <ac:chgData name="Jinhong Brejnholt (JINB)" userId="b8219c71-9da7-4a12-aded-a071d88b9102" providerId="ADAL" clId="{2C442CA1-CC0C-49AB-83B4-68D16AE0E1D8}" dt="2023-10-01T20:38:12.255" v="1235" actId="478"/>
          <ac:spMkLst>
            <pc:docMk/>
            <pc:sldMk cId="1360801112" sldId="278"/>
            <ac:spMk id="10" creationId="{4EC32186-A501-7449-A5FD-BFCB8D520A79}"/>
          </ac:spMkLst>
        </pc:spChg>
        <pc:spChg chg="del">
          <ac:chgData name="Jinhong Brejnholt (JINB)" userId="b8219c71-9da7-4a12-aded-a071d88b9102" providerId="ADAL" clId="{2C442CA1-CC0C-49AB-83B4-68D16AE0E1D8}" dt="2023-10-01T20:38:13.911" v="1236" actId="478"/>
          <ac:spMkLst>
            <pc:docMk/>
            <pc:sldMk cId="1360801112" sldId="278"/>
            <ac:spMk id="14" creationId="{4A28E166-241F-E0E2-6A3A-D733E1E6D2B7}"/>
          </ac:spMkLst>
        </pc:spChg>
        <pc:picChg chg="add mod">
          <ac:chgData name="Jinhong Brejnholt (JINB)" userId="b8219c71-9da7-4a12-aded-a071d88b9102" providerId="ADAL" clId="{2C442CA1-CC0C-49AB-83B4-68D16AE0E1D8}" dt="2023-10-01T20:39:22.833" v="1250"/>
          <ac:picMkLst>
            <pc:docMk/>
            <pc:sldMk cId="1360801112" sldId="278"/>
            <ac:picMk id="3" creationId="{9B203140-D7FC-2B10-69BA-8AF1F5D2B74D}"/>
          </ac:picMkLst>
        </pc:picChg>
      </pc:sldChg>
      <pc:sldChg chg="addSp modSp add mod ord">
        <pc:chgData name="Jinhong Brejnholt (JINB)" userId="b8219c71-9da7-4a12-aded-a071d88b9102" providerId="ADAL" clId="{2C442CA1-CC0C-49AB-83B4-68D16AE0E1D8}" dt="2023-10-01T20:39:20.520" v="1249"/>
        <pc:sldMkLst>
          <pc:docMk/>
          <pc:sldMk cId="2252854988" sldId="279"/>
        </pc:sldMkLst>
        <pc:spChg chg="add mod">
          <ac:chgData name="Jinhong Brejnholt (JINB)" userId="b8219c71-9da7-4a12-aded-a071d88b9102" providerId="ADAL" clId="{2C442CA1-CC0C-49AB-83B4-68D16AE0E1D8}" dt="2023-10-01T20:39:20.520" v="1249"/>
          <ac:spMkLst>
            <pc:docMk/>
            <pc:sldMk cId="2252854988" sldId="279"/>
            <ac:spMk id="5" creationId="{02A8D1DB-0F65-BFC2-0DF2-43181F2D9101}"/>
          </ac:spMkLst>
        </pc:spChg>
        <pc:spChg chg="mod">
          <ac:chgData name="Jinhong Brejnholt (JINB)" userId="b8219c71-9da7-4a12-aded-a071d88b9102" providerId="ADAL" clId="{2C442CA1-CC0C-49AB-83B4-68D16AE0E1D8}" dt="2023-10-01T20:18:01.794" v="1089" actId="20577"/>
          <ac:spMkLst>
            <pc:docMk/>
            <pc:sldMk cId="2252854988" sldId="279"/>
            <ac:spMk id="6" creationId="{3A7F5C64-6495-3066-C1EC-C52FBDF86BBB}"/>
          </ac:spMkLst>
        </pc:spChg>
        <pc:picChg chg="add mod">
          <ac:chgData name="Jinhong Brejnholt (JINB)" userId="b8219c71-9da7-4a12-aded-a071d88b9102" providerId="ADAL" clId="{2C442CA1-CC0C-49AB-83B4-68D16AE0E1D8}" dt="2023-10-01T20:39:20.520" v="1249"/>
          <ac:picMkLst>
            <pc:docMk/>
            <pc:sldMk cId="2252854988" sldId="279"/>
            <ac:picMk id="7" creationId="{5E0D615F-10C7-7EE0-B498-571458179A2C}"/>
          </ac:picMkLst>
        </pc:picChg>
      </pc:sldChg>
      <pc:sldChg chg="addSp delSp modSp add mod ord setBg modAnim">
        <pc:chgData name="Jinhong Brejnholt (JINB)" userId="b8219c71-9da7-4a12-aded-a071d88b9102" providerId="ADAL" clId="{2C442CA1-CC0C-49AB-83B4-68D16AE0E1D8}" dt="2023-10-01T20:38:05.167" v="1234" actId="478"/>
        <pc:sldMkLst>
          <pc:docMk/>
          <pc:sldMk cId="3260228937" sldId="280"/>
        </pc:sldMkLst>
        <pc:spChg chg="add mod">
          <ac:chgData name="Jinhong Brejnholt (JINB)" userId="b8219c71-9da7-4a12-aded-a071d88b9102" providerId="ADAL" clId="{2C442CA1-CC0C-49AB-83B4-68D16AE0E1D8}" dt="2023-10-01T20:19:37.876" v="1103" actId="14100"/>
          <ac:spMkLst>
            <pc:docMk/>
            <pc:sldMk cId="3260228937" sldId="280"/>
            <ac:spMk id="2" creationId="{FF8257B6-9421-6AE3-1EFC-867C39020C42}"/>
          </ac:spMkLst>
        </pc:spChg>
        <pc:spChg chg="add mod">
          <ac:chgData name="Jinhong Brejnholt (JINB)" userId="b8219c71-9da7-4a12-aded-a071d88b9102" providerId="ADAL" clId="{2C442CA1-CC0C-49AB-83B4-68D16AE0E1D8}" dt="2023-10-01T20:19:33.355" v="1102" actId="14100"/>
          <ac:spMkLst>
            <pc:docMk/>
            <pc:sldMk cId="3260228937" sldId="280"/>
            <ac:spMk id="3" creationId="{39F58C4C-B2F2-AC20-3E01-21FD40C36A35}"/>
          </ac:spMkLst>
        </pc:spChg>
        <pc:spChg chg="del">
          <ac:chgData name="Jinhong Brejnholt (JINB)" userId="b8219c71-9da7-4a12-aded-a071d88b9102" providerId="ADAL" clId="{2C442CA1-CC0C-49AB-83B4-68D16AE0E1D8}" dt="2023-10-01T20:18:09.717" v="1090" actId="478"/>
          <ac:spMkLst>
            <pc:docMk/>
            <pc:sldMk cId="3260228937" sldId="280"/>
            <ac:spMk id="4" creationId="{21BB67C0-6693-7A21-4291-8D6FE4DFEFF6}"/>
          </ac:spMkLst>
        </pc:spChg>
        <pc:spChg chg="del">
          <ac:chgData name="Jinhong Brejnholt (JINB)" userId="b8219c71-9da7-4a12-aded-a071d88b9102" providerId="ADAL" clId="{2C442CA1-CC0C-49AB-83B4-68D16AE0E1D8}" dt="2023-10-01T20:17:46.146" v="1075" actId="478"/>
          <ac:spMkLst>
            <pc:docMk/>
            <pc:sldMk cId="3260228937" sldId="280"/>
            <ac:spMk id="5" creationId="{77C1D086-8082-61B2-8818-F04A367C5827}"/>
          </ac:spMkLst>
        </pc:spChg>
        <pc:spChg chg="add mod">
          <ac:chgData name="Jinhong Brejnholt (JINB)" userId="b8219c71-9da7-4a12-aded-a071d88b9102" providerId="ADAL" clId="{2C442CA1-CC0C-49AB-83B4-68D16AE0E1D8}" dt="2023-10-01T20:19:30.488" v="1101" actId="14100"/>
          <ac:spMkLst>
            <pc:docMk/>
            <pc:sldMk cId="3260228937" sldId="280"/>
            <ac:spMk id="6" creationId="{882886FB-5C95-900F-0BED-40485D3BD373}"/>
          </ac:spMkLst>
        </pc:spChg>
        <pc:spChg chg="add mod">
          <ac:chgData name="Jinhong Brejnholt (JINB)" userId="b8219c71-9da7-4a12-aded-a071d88b9102" providerId="ADAL" clId="{2C442CA1-CC0C-49AB-83B4-68D16AE0E1D8}" dt="2023-10-01T20:19:53.919" v="1105" actId="1076"/>
          <ac:spMkLst>
            <pc:docMk/>
            <pc:sldMk cId="3260228937" sldId="280"/>
            <ac:spMk id="8" creationId="{D8D5436C-C6A2-050C-4219-714C9FBAA635}"/>
          </ac:spMkLst>
        </pc:spChg>
        <pc:spChg chg="add mod">
          <ac:chgData name="Jinhong Brejnholt (JINB)" userId="b8219c71-9da7-4a12-aded-a071d88b9102" providerId="ADAL" clId="{2C442CA1-CC0C-49AB-83B4-68D16AE0E1D8}" dt="2023-10-01T20:20:11.947" v="1109" actId="1076"/>
          <ac:spMkLst>
            <pc:docMk/>
            <pc:sldMk cId="3260228937" sldId="280"/>
            <ac:spMk id="9" creationId="{2BB6AEC4-751F-4E49-0E09-CA51A1871AD9}"/>
          </ac:spMkLst>
        </pc:spChg>
        <pc:spChg chg="del">
          <ac:chgData name="Jinhong Brejnholt (JINB)" userId="b8219c71-9da7-4a12-aded-a071d88b9102" providerId="ADAL" clId="{2C442CA1-CC0C-49AB-83B4-68D16AE0E1D8}" dt="2023-10-01T20:38:03.554" v="1233" actId="478"/>
          <ac:spMkLst>
            <pc:docMk/>
            <pc:sldMk cId="3260228937" sldId="280"/>
            <ac:spMk id="10" creationId="{4EC32186-A501-7449-A5FD-BFCB8D520A79}"/>
          </ac:spMkLst>
        </pc:spChg>
        <pc:spChg chg="add mod">
          <ac:chgData name="Jinhong Brejnholt (JINB)" userId="b8219c71-9da7-4a12-aded-a071d88b9102" providerId="ADAL" clId="{2C442CA1-CC0C-49AB-83B4-68D16AE0E1D8}" dt="2023-10-01T20:20:21.015" v="1114" actId="20577"/>
          <ac:spMkLst>
            <pc:docMk/>
            <pc:sldMk cId="3260228937" sldId="280"/>
            <ac:spMk id="11" creationId="{F814502B-C5C5-4ED4-FA31-28AE75F745D8}"/>
          </ac:spMkLst>
        </pc:spChg>
        <pc:spChg chg="add mod">
          <ac:chgData name="Jinhong Brejnholt (JINB)" userId="b8219c71-9da7-4a12-aded-a071d88b9102" providerId="ADAL" clId="{2C442CA1-CC0C-49AB-83B4-68D16AE0E1D8}" dt="2023-10-01T20:37:59.228" v="1232" actId="207"/>
          <ac:spMkLst>
            <pc:docMk/>
            <pc:sldMk cId="3260228937" sldId="280"/>
            <ac:spMk id="13" creationId="{A4D31AA2-B7CB-91F3-365F-8191F43F4F9D}"/>
          </ac:spMkLst>
        </pc:spChg>
        <pc:spChg chg="del">
          <ac:chgData name="Jinhong Brejnholt (JINB)" userId="b8219c71-9da7-4a12-aded-a071d88b9102" providerId="ADAL" clId="{2C442CA1-CC0C-49AB-83B4-68D16AE0E1D8}" dt="2023-10-01T20:38:05.167" v="1234" actId="478"/>
          <ac:spMkLst>
            <pc:docMk/>
            <pc:sldMk cId="3260228937" sldId="280"/>
            <ac:spMk id="14" creationId="{4A28E166-241F-E0E2-6A3A-D733E1E6D2B7}"/>
          </ac:spMkLst>
        </pc:spChg>
        <pc:spChg chg="mod">
          <ac:chgData name="Jinhong Brejnholt (JINB)" userId="b8219c71-9da7-4a12-aded-a071d88b9102" providerId="ADAL" clId="{2C442CA1-CC0C-49AB-83B4-68D16AE0E1D8}" dt="2023-10-01T20:18:19.558" v="1091" actId="255"/>
          <ac:spMkLst>
            <pc:docMk/>
            <pc:sldMk cId="3260228937" sldId="280"/>
            <ac:spMk id="16" creationId="{46CA38B7-5BE8-C666-2C0E-125807AE9BF9}"/>
          </ac:spMkLst>
        </pc:spChg>
        <pc:picChg chg="add mod">
          <ac:chgData name="Jinhong Brejnholt (JINB)" userId="b8219c71-9da7-4a12-aded-a071d88b9102" providerId="ADAL" clId="{2C442CA1-CC0C-49AB-83B4-68D16AE0E1D8}" dt="2023-10-01T20:19:08.101" v="1098" actId="14100"/>
          <ac:picMkLst>
            <pc:docMk/>
            <pc:sldMk cId="3260228937" sldId="280"/>
            <ac:picMk id="7" creationId="{52A3A96F-8BBD-0660-9855-DF6EE635CED0}"/>
          </ac:picMkLst>
        </pc:picChg>
        <pc:picChg chg="add mod">
          <ac:chgData name="Jinhong Brejnholt (JINB)" userId="b8219c71-9da7-4a12-aded-a071d88b9102" providerId="ADAL" clId="{2C442CA1-CC0C-49AB-83B4-68D16AE0E1D8}" dt="2023-10-01T20:37:55.161" v="1231"/>
          <ac:picMkLst>
            <pc:docMk/>
            <pc:sldMk cId="3260228937" sldId="280"/>
            <ac:picMk id="15" creationId="{65DB5E3D-ECF2-9957-C230-CE0FCB8FBC0A}"/>
          </ac:picMkLst>
        </pc:picChg>
      </pc:sldChg>
      <pc:sldChg chg="add del">
        <pc:chgData name="Jinhong Brejnholt (JINB)" userId="b8219c71-9da7-4a12-aded-a071d88b9102" providerId="ADAL" clId="{2C442CA1-CC0C-49AB-83B4-68D16AE0E1D8}" dt="2023-10-01T20:21:02.514" v="1122" actId="47"/>
        <pc:sldMkLst>
          <pc:docMk/>
          <pc:sldMk cId="148147863" sldId="281"/>
        </pc:sldMkLst>
      </pc:sldChg>
      <pc:sldChg chg="delSp modSp add del mod setBg">
        <pc:chgData name="Jinhong Brejnholt (JINB)" userId="b8219c71-9da7-4a12-aded-a071d88b9102" providerId="ADAL" clId="{2C442CA1-CC0C-49AB-83B4-68D16AE0E1D8}" dt="2023-10-01T20:28:28.667" v="1190" actId="47"/>
        <pc:sldMkLst>
          <pc:docMk/>
          <pc:sldMk cId="1146860310" sldId="281"/>
        </pc:sldMkLst>
        <pc:spChg chg="del">
          <ac:chgData name="Jinhong Brejnholt (JINB)" userId="b8219c71-9da7-4a12-aded-a071d88b9102" providerId="ADAL" clId="{2C442CA1-CC0C-49AB-83B4-68D16AE0E1D8}" dt="2023-10-01T20:21:12.385" v="1124" actId="478"/>
          <ac:spMkLst>
            <pc:docMk/>
            <pc:sldMk cId="1146860310" sldId="281"/>
            <ac:spMk id="2" creationId="{FF8257B6-9421-6AE3-1EFC-867C39020C42}"/>
          </ac:spMkLst>
        </pc:spChg>
        <pc:spChg chg="del">
          <ac:chgData name="Jinhong Brejnholt (JINB)" userId="b8219c71-9da7-4a12-aded-a071d88b9102" providerId="ADAL" clId="{2C442CA1-CC0C-49AB-83B4-68D16AE0E1D8}" dt="2023-10-01T20:21:12.385" v="1124" actId="478"/>
          <ac:spMkLst>
            <pc:docMk/>
            <pc:sldMk cId="1146860310" sldId="281"/>
            <ac:spMk id="3" creationId="{39F58C4C-B2F2-AC20-3E01-21FD40C36A35}"/>
          </ac:spMkLst>
        </pc:spChg>
        <pc:spChg chg="del">
          <ac:chgData name="Jinhong Brejnholt (JINB)" userId="b8219c71-9da7-4a12-aded-a071d88b9102" providerId="ADAL" clId="{2C442CA1-CC0C-49AB-83B4-68D16AE0E1D8}" dt="2023-10-01T20:21:12.385" v="1124" actId="478"/>
          <ac:spMkLst>
            <pc:docMk/>
            <pc:sldMk cId="1146860310" sldId="281"/>
            <ac:spMk id="6" creationId="{882886FB-5C95-900F-0BED-40485D3BD373}"/>
          </ac:spMkLst>
        </pc:spChg>
        <pc:spChg chg="del">
          <ac:chgData name="Jinhong Brejnholt (JINB)" userId="b8219c71-9da7-4a12-aded-a071d88b9102" providerId="ADAL" clId="{2C442CA1-CC0C-49AB-83B4-68D16AE0E1D8}" dt="2023-10-01T20:21:12.385" v="1124" actId="478"/>
          <ac:spMkLst>
            <pc:docMk/>
            <pc:sldMk cId="1146860310" sldId="281"/>
            <ac:spMk id="8" creationId="{D8D5436C-C6A2-050C-4219-714C9FBAA635}"/>
          </ac:spMkLst>
        </pc:spChg>
        <pc:spChg chg="del">
          <ac:chgData name="Jinhong Brejnholt (JINB)" userId="b8219c71-9da7-4a12-aded-a071d88b9102" providerId="ADAL" clId="{2C442CA1-CC0C-49AB-83B4-68D16AE0E1D8}" dt="2023-10-01T20:21:12.385" v="1124" actId="478"/>
          <ac:spMkLst>
            <pc:docMk/>
            <pc:sldMk cId="1146860310" sldId="281"/>
            <ac:spMk id="9" creationId="{2BB6AEC4-751F-4E49-0E09-CA51A1871AD9}"/>
          </ac:spMkLst>
        </pc:spChg>
        <pc:spChg chg="del">
          <ac:chgData name="Jinhong Brejnholt (JINB)" userId="b8219c71-9da7-4a12-aded-a071d88b9102" providerId="ADAL" clId="{2C442CA1-CC0C-49AB-83B4-68D16AE0E1D8}" dt="2023-10-01T20:21:12.385" v="1124" actId="478"/>
          <ac:spMkLst>
            <pc:docMk/>
            <pc:sldMk cId="1146860310" sldId="281"/>
            <ac:spMk id="11" creationId="{F814502B-C5C5-4ED4-FA31-28AE75F745D8}"/>
          </ac:spMkLst>
        </pc:spChg>
        <pc:spChg chg="mod">
          <ac:chgData name="Jinhong Brejnholt (JINB)" userId="b8219c71-9da7-4a12-aded-a071d88b9102" providerId="ADAL" clId="{2C442CA1-CC0C-49AB-83B4-68D16AE0E1D8}" dt="2023-10-01T20:26:00.266" v="1186" actId="255"/>
          <ac:spMkLst>
            <pc:docMk/>
            <pc:sldMk cId="1146860310" sldId="281"/>
            <ac:spMk id="16" creationId="{46CA38B7-5BE8-C666-2C0E-125807AE9BF9}"/>
          </ac:spMkLst>
        </pc:spChg>
        <pc:picChg chg="del">
          <ac:chgData name="Jinhong Brejnholt (JINB)" userId="b8219c71-9da7-4a12-aded-a071d88b9102" providerId="ADAL" clId="{2C442CA1-CC0C-49AB-83B4-68D16AE0E1D8}" dt="2023-10-01T20:21:17.937" v="1125" actId="478"/>
          <ac:picMkLst>
            <pc:docMk/>
            <pc:sldMk cId="1146860310" sldId="281"/>
            <ac:picMk id="7" creationId="{52A3A96F-8BBD-0660-9855-DF6EE635CED0}"/>
          </ac:picMkLst>
        </pc:picChg>
      </pc:sldChg>
      <pc:sldChg chg="addSp delSp modSp add mod setBg">
        <pc:chgData name="Jinhong Brejnholt (JINB)" userId="b8219c71-9da7-4a12-aded-a071d88b9102" providerId="ADAL" clId="{2C442CA1-CC0C-49AB-83B4-68D16AE0E1D8}" dt="2023-10-01T20:37:47.021" v="1230" actId="478"/>
        <pc:sldMkLst>
          <pc:docMk/>
          <pc:sldMk cId="3590903956" sldId="282"/>
        </pc:sldMkLst>
        <pc:spChg chg="add mod">
          <ac:chgData name="Jinhong Brejnholt (JINB)" userId="b8219c71-9da7-4a12-aded-a071d88b9102" providerId="ADAL" clId="{2C442CA1-CC0C-49AB-83B4-68D16AE0E1D8}" dt="2023-10-01T20:37:42.451" v="1229"/>
          <ac:spMkLst>
            <pc:docMk/>
            <pc:sldMk cId="3590903956" sldId="282"/>
            <ac:spMk id="2" creationId="{F9CF494C-1CBC-6107-17FF-81388E213155}"/>
          </ac:spMkLst>
        </pc:spChg>
        <pc:spChg chg="del">
          <ac:chgData name="Jinhong Brejnholt (JINB)" userId="b8219c71-9da7-4a12-aded-a071d88b9102" providerId="ADAL" clId="{2C442CA1-CC0C-49AB-83B4-68D16AE0E1D8}" dt="2023-10-01T20:37:40.145" v="1228" actId="478"/>
          <ac:spMkLst>
            <pc:docMk/>
            <pc:sldMk cId="3590903956" sldId="282"/>
            <ac:spMk id="10" creationId="{4EC32186-A501-7449-A5FD-BFCB8D520A79}"/>
          </ac:spMkLst>
        </pc:spChg>
        <pc:spChg chg="del">
          <ac:chgData name="Jinhong Brejnholt (JINB)" userId="b8219c71-9da7-4a12-aded-a071d88b9102" providerId="ADAL" clId="{2C442CA1-CC0C-49AB-83B4-68D16AE0E1D8}" dt="2023-10-01T20:37:47.021" v="1230" actId="478"/>
          <ac:spMkLst>
            <pc:docMk/>
            <pc:sldMk cId="3590903956" sldId="282"/>
            <ac:spMk id="14" creationId="{4A28E166-241F-E0E2-6A3A-D733E1E6D2B7}"/>
          </ac:spMkLst>
        </pc:spChg>
        <pc:picChg chg="add mod">
          <ac:chgData name="Jinhong Brejnholt (JINB)" userId="b8219c71-9da7-4a12-aded-a071d88b9102" providerId="ADAL" clId="{2C442CA1-CC0C-49AB-83B4-68D16AE0E1D8}" dt="2023-10-01T20:37:42.451" v="1229"/>
          <ac:picMkLst>
            <pc:docMk/>
            <pc:sldMk cId="3590903956" sldId="282"/>
            <ac:picMk id="3" creationId="{2CB68AC0-5A51-EFF5-D41B-246E0F4B39CE}"/>
          </ac:picMkLst>
        </pc:picChg>
      </pc:sldChg>
      <pc:sldChg chg="addSp delSp modSp add mod ord modAnim">
        <pc:chgData name="Jinhong Brejnholt (JINB)" userId="b8219c71-9da7-4a12-aded-a071d88b9102" providerId="ADAL" clId="{2C442CA1-CC0C-49AB-83B4-68D16AE0E1D8}" dt="2023-10-01T20:37:33.697" v="1227" actId="207"/>
        <pc:sldMkLst>
          <pc:docMk/>
          <pc:sldMk cId="3884071445" sldId="283"/>
        </pc:sldMkLst>
        <pc:spChg chg="add mod">
          <ac:chgData name="Jinhong Brejnholt (JINB)" userId="b8219c71-9da7-4a12-aded-a071d88b9102" providerId="ADAL" clId="{2C442CA1-CC0C-49AB-83B4-68D16AE0E1D8}" dt="2023-10-01T20:29:53.549" v="1206" actId="20577"/>
          <ac:spMkLst>
            <pc:docMk/>
            <pc:sldMk cId="3884071445" sldId="283"/>
            <ac:spMk id="5" creationId="{94100CE0-B0D6-955D-8681-BA1789A6A466}"/>
          </ac:spMkLst>
        </pc:spChg>
        <pc:spChg chg="del">
          <ac:chgData name="Jinhong Brejnholt (JINB)" userId="b8219c71-9da7-4a12-aded-a071d88b9102" providerId="ADAL" clId="{2C442CA1-CC0C-49AB-83B4-68D16AE0E1D8}" dt="2023-10-01T20:28:47.148" v="1194" actId="478"/>
          <ac:spMkLst>
            <pc:docMk/>
            <pc:sldMk cId="3884071445" sldId="283"/>
            <ac:spMk id="6" creationId="{3A7F5C64-6495-3066-C1EC-C52FBDF86BBB}"/>
          </ac:spMkLst>
        </pc:spChg>
        <pc:spChg chg="add mod">
          <ac:chgData name="Jinhong Brejnholt (JINB)" userId="b8219c71-9da7-4a12-aded-a071d88b9102" providerId="ADAL" clId="{2C442CA1-CC0C-49AB-83B4-68D16AE0E1D8}" dt="2023-10-01T20:30:48.252" v="1207"/>
          <ac:spMkLst>
            <pc:docMk/>
            <pc:sldMk cId="3884071445" sldId="283"/>
            <ac:spMk id="8" creationId="{13B538A1-9A91-ECD4-4546-45D1D18C22CC}"/>
          </ac:spMkLst>
        </pc:spChg>
        <pc:spChg chg="add mod">
          <ac:chgData name="Jinhong Brejnholt (JINB)" userId="b8219c71-9da7-4a12-aded-a071d88b9102" providerId="ADAL" clId="{2C442CA1-CC0C-49AB-83B4-68D16AE0E1D8}" dt="2023-10-01T20:37:33.697" v="1227" actId="207"/>
          <ac:spMkLst>
            <pc:docMk/>
            <pc:sldMk cId="3884071445" sldId="283"/>
            <ac:spMk id="10" creationId="{34C46857-7699-10C9-2FE4-61603F2347BC}"/>
          </ac:spMkLst>
        </pc:spChg>
        <pc:picChg chg="mod">
          <ac:chgData name="Jinhong Brejnholt (JINB)" userId="b8219c71-9da7-4a12-aded-a071d88b9102" providerId="ADAL" clId="{2C442CA1-CC0C-49AB-83B4-68D16AE0E1D8}" dt="2023-10-01T20:29:17.139" v="1195" actId="14826"/>
          <ac:picMkLst>
            <pc:docMk/>
            <pc:sldMk cId="3884071445" sldId="283"/>
            <ac:picMk id="4" creationId="{7335020E-6817-93C1-3C79-AE7B4CE7DF88}"/>
          </ac:picMkLst>
        </pc:picChg>
        <pc:picChg chg="add mod">
          <ac:chgData name="Jinhong Brejnholt (JINB)" userId="b8219c71-9da7-4a12-aded-a071d88b9102" providerId="ADAL" clId="{2C442CA1-CC0C-49AB-83B4-68D16AE0E1D8}" dt="2023-10-01T20:30:48.252" v="1207"/>
          <ac:picMkLst>
            <pc:docMk/>
            <pc:sldMk cId="3884071445" sldId="283"/>
            <ac:picMk id="7" creationId="{C23631C4-0DCB-5F90-5620-40D947C05BE6}"/>
          </ac:picMkLst>
        </pc:picChg>
        <pc:picChg chg="add del mod">
          <ac:chgData name="Jinhong Brejnholt (JINB)" userId="b8219c71-9da7-4a12-aded-a071d88b9102" providerId="ADAL" clId="{2C442CA1-CC0C-49AB-83B4-68D16AE0E1D8}" dt="2023-10-01T20:37:17.055" v="1225"/>
          <ac:picMkLst>
            <pc:docMk/>
            <pc:sldMk cId="3884071445" sldId="283"/>
            <ac:picMk id="9" creationId="{F46DE0E1-91EC-24F3-0C72-FE660637E471}"/>
          </ac:picMkLst>
        </pc:picChg>
        <pc:picChg chg="add mod">
          <ac:chgData name="Jinhong Brejnholt (JINB)" userId="b8219c71-9da7-4a12-aded-a071d88b9102" providerId="ADAL" clId="{2C442CA1-CC0C-49AB-83B4-68D16AE0E1D8}" dt="2023-10-01T20:37:30.342" v="1226"/>
          <ac:picMkLst>
            <pc:docMk/>
            <pc:sldMk cId="3884071445" sldId="283"/>
            <ac:picMk id="11" creationId="{B6979F87-FBD3-8C01-9E2A-73F82D3CAE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10/10/2023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solidFill>
                <a:srgbClr val="495057"/>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3</a:t>
            </a:fld>
            <a:endParaRPr lang="en-GB"/>
          </a:p>
        </p:txBody>
      </p:sp>
    </p:spTree>
    <p:extLst>
      <p:ext uri="{BB962C8B-B14F-4D97-AF65-F5344CB8AC3E}">
        <p14:creationId xmlns:p14="http://schemas.microsoft.com/office/powerpoint/2010/main" val="3359059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Hide the complexity</a:t>
            </a:r>
          </a:p>
        </p:txBody>
      </p:sp>
      <p:sp>
        <p:nvSpPr>
          <p:cNvPr id="4" name="Slide Number Placeholder 3"/>
          <p:cNvSpPr>
            <a:spLocks noGrp="1"/>
          </p:cNvSpPr>
          <p:nvPr>
            <p:ph type="sldNum" sz="quarter" idx="5"/>
          </p:nvPr>
        </p:nvSpPr>
        <p:spPr/>
        <p:txBody>
          <a:bodyPr/>
          <a:lstStyle/>
          <a:p>
            <a:fld id="{D51DFD19-939D-2940-A9E4-3CDB4A646B1E}" type="slidenum">
              <a:rPr lang="en-GB" smtClean="0"/>
              <a:t>20</a:t>
            </a:fld>
            <a:endParaRPr lang="en-GB"/>
          </a:p>
        </p:txBody>
      </p:sp>
    </p:spTree>
    <p:extLst>
      <p:ext uri="{BB962C8B-B14F-4D97-AF65-F5344CB8AC3E}">
        <p14:creationId xmlns:p14="http://schemas.microsoft.com/office/powerpoint/2010/main" val="182328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21</a:t>
            </a:fld>
            <a:endParaRPr lang="en-GB"/>
          </a:p>
        </p:txBody>
      </p:sp>
    </p:spTree>
    <p:extLst>
      <p:ext uri="{BB962C8B-B14F-4D97-AF65-F5344CB8AC3E}">
        <p14:creationId xmlns:p14="http://schemas.microsoft.com/office/powerpoint/2010/main" val="12307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cap="none" dirty="0">
                <a:latin typeface="Gill Sans MT" panose="020B0502020104020203" pitchFamily="34" charset="77"/>
              </a:rPr>
              <a:t>Crafting Secure and Seamless Developer Experiences</a:t>
            </a:r>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23</a:t>
            </a:fld>
            <a:endParaRPr lang="en-GB"/>
          </a:p>
        </p:txBody>
      </p:sp>
    </p:spTree>
    <p:extLst>
      <p:ext uri="{BB962C8B-B14F-4D97-AF65-F5344CB8AC3E}">
        <p14:creationId xmlns:p14="http://schemas.microsoft.com/office/powerpoint/2010/main" val="297874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4</a:t>
            </a:fld>
            <a:endParaRPr lang="en-GB"/>
          </a:p>
        </p:txBody>
      </p:sp>
    </p:spTree>
    <p:extLst>
      <p:ext uri="{BB962C8B-B14F-4D97-AF65-F5344CB8AC3E}">
        <p14:creationId xmlns:p14="http://schemas.microsoft.com/office/powerpoint/2010/main" val="356785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As I have been using cake pictures, you know where I'm heading ;)</a:t>
            </a:r>
          </a:p>
        </p:txBody>
      </p:sp>
      <p:sp>
        <p:nvSpPr>
          <p:cNvPr id="4" name="Slide Number Placeholder 3"/>
          <p:cNvSpPr>
            <a:spLocks noGrp="1"/>
          </p:cNvSpPr>
          <p:nvPr>
            <p:ph type="sldNum" sz="quarter" idx="5"/>
          </p:nvPr>
        </p:nvSpPr>
        <p:spPr/>
        <p:txBody>
          <a:bodyPr/>
          <a:lstStyle/>
          <a:p>
            <a:fld id="{D51DFD19-939D-2940-A9E4-3CDB4A646B1E}" type="slidenum">
              <a:rPr lang="en-GB" smtClean="0"/>
              <a:t>7</a:t>
            </a:fld>
            <a:endParaRPr lang="en-GB"/>
          </a:p>
        </p:txBody>
      </p:sp>
    </p:spTree>
    <p:extLst>
      <p:ext uri="{BB962C8B-B14F-4D97-AF65-F5344CB8AC3E}">
        <p14:creationId xmlns:p14="http://schemas.microsoft.com/office/powerpoint/2010/main" val="320584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Coding is also a science</a:t>
            </a:r>
          </a:p>
        </p:txBody>
      </p:sp>
      <p:sp>
        <p:nvSpPr>
          <p:cNvPr id="4" name="Slide Number Placeholder 3"/>
          <p:cNvSpPr>
            <a:spLocks noGrp="1"/>
          </p:cNvSpPr>
          <p:nvPr>
            <p:ph type="sldNum" sz="quarter" idx="5"/>
          </p:nvPr>
        </p:nvSpPr>
        <p:spPr/>
        <p:txBody>
          <a:bodyPr/>
          <a:lstStyle/>
          <a:p>
            <a:fld id="{D51DFD19-939D-2940-A9E4-3CDB4A646B1E}" type="slidenum">
              <a:rPr lang="en-GB" smtClean="0"/>
              <a:t>9</a:t>
            </a:fld>
            <a:endParaRPr lang="en-GB"/>
          </a:p>
        </p:txBody>
      </p:sp>
    </p:spTree>
    <p:extLst>
      <p:ext uri="{BB962C8B-B14F-4D97-AF65-F5344CB8AC3E}">
        <p14:creationId xmlns:p14="http://schemas.microsoft.com/office/powerpoint/2010/main" val="277952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10</a:t>
            </a:fld>
            <a:endParaRPr lang="en-GB"/>
          </a:p>
        </p:txBody>
      </p:sp>
    </p:spTree>
    <p:extLst>
      <p:ext uri="{BB962C8B-B14F-4D97-AF65-F5344CB8AC3E}">
        <p14:creationId xmlns:p14="http://schemas.microsoft.com/office/powerpoint/2010/main" val="3069656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12</a:t>
            </a:fld>
            <a:endParaRPr lang="en-GB"/>
          </a:p>
        </p:txBody>
      </p:sp>
    </p:spTree>
    <p:extLst>
      <p:ext uri="{BB962C8B-B14F-4D97-AF65-F5344CB8AC3E}">
        <p14:creationId xmlns:p14="http://schemas.microsoft.com/office/powerpoint/2010/main" val="2668212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sz="1200" dirty="0"/>
              <a:t>Hardened small docker image from </a:t>
            </a:r>
            <a:r>
              <a:rPr lang="en-US" sz="1200" dirty="0" err="1"/>
              <a:t>JFrog</a:t>
            </a:r>
            <a:endParaRPr lang="en-US" sz="1200" dirty="0"/>
          </a:p>
          <a:p>
            <a:pPr marL="285750" indent="-285750">
              <a:spcAft>
                <a:spcPts val="600"/>
              </a:spcAft>
              <a:buFont typeface="Arial" panose="020B0604020202020204" pitchFamily="34" charset="0"/>
              <a:buChar char="•"/>
            </a:pPr>
            <a:r>
              <a:rPr lang="en-US" sz="1200" dirty="0"/>
              <a:t>Azure Key Vault + Workload Identity</a:t>
            </a:r>
          </a:p>
          <a:p>
            <a:pPr marL="285750" indent="-285750">
              <a:spcAft>
                <a:spcPts val="600"/>
              </a:spcAft>
              <a:buFont typeface="Arial" panose="020B0604020202020204" pitchFamily="34" charset="0"/>
              <a:buChar char="•"/>
            </a:pPr>
            <a:r>
              <a:rPr lang="en-US" sz="1200" dirty="0"/>
              <a:t>Image signed with Cosign</a:t>
            </a:r>
          </a:p>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13</a:t>
            </a:fld>
            <a:endParaRPr lang="en-GB"/>
          </a:p>
        </p:txBody>
      </p:sp>
    </p:spTree>
    <p:extLst>
      <p:ext uri="{BB962C8B-B14F-4D97-AF65-F5344CB8AC3E}">
        <p14:creationId xmlns:p14="http://schemas.microsoft.com/office/powerpoint/2010/main" val="264363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latency, traffic, errors, and saturation</a:t>
            </a:r>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15</a:t>
            </a:fld>
            <a:endParaRPr lang="en-GB"/>
          </a:p>
        </p:txBody>
      </p:sp>
    </p:spTree>
    <p:extLst>
      <p:ext uri="{BB962C8B-B14F-4D97-AF65-F5344CB8AC3E}">
        <p14:creationId xmlns:p14="http://schemas.microsoft.com/office/powerpoint/2010/main" val="3343356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With different Teams support channel, email, services now</a:t>
            </a:r>
          </a:p>
        </p:txBody>
      </p:sp>
      <p:sp>
        <p:nvSpPr>
          <p:cNvPr id="4" name="Slide Number Placeholder 3"/>
          <p:cNvSpPr>
            <a:spLocks noGrp="1"/>
          </p:cNvSpPr>
          <p:nvPr>
            <p:ph type="sldNum" sz="quarter" idx="5"/>
          </p:nvPr>
        </p:nvSpPr>
        <p:spPr/>
        <p:txBody>
          <a:bodyPr/>
          <a:lstStyle/>
          <a:p>
            <a:fld id="{D51DFD19-939D-2940-A9E4-3CDB4A646B1E}" type="slidenum">
              <a:rPr lang="en-GB" smtClean="0"/>
              <a:t>19</a:t>
            </a:fld>
            <a:endParaRPr lang="en-GB"/>
          </a:p>
        </p:txBody>
      </p:sp>
    </p:spTree>
    <p:extLst>
      <p:ext uri="{BB962C8B-B14F-4D97-AF65-F5344CB8AC3E}">
        <p14:creationId xmlns:p14="http://schemas.microsoft.com/office/powerpoint/2010/main" val="52500766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10 October 2023</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10 October 2023</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10 October 2023</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10 October 2023</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10 October 2023</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10 October 2023</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10 October 2023</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10 October 2023</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10 October 2023</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10 October 2023</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10 October 2023</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10 October 2023</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10 October 2023</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10 October 2023</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10 October 2023</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10 October 2023</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10 October 2023</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10 October 2023</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10 October 2023</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10 October 2023</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10 October 2023</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10 October 2023</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10 October 2023</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10 October 2023</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3.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10 October 2023</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1.jp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svg"/><Relationship Id="rId3" Type="http://schemas.openxmlformats.org/officeDocument/2006/relationships/image" Target="../media/image65.jp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3.png"/><Relationship Id="rId10" Type="http://schemas.openxmlformats.org/officeDocument/2006/relationships/image" Target="../media/image70.svg"/><Relationship Id="rId4" Type="http://schemas.openxmlformats.org/officeDocument/2006/relationships/image" Target="../media/image46.pn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1.jp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46.png"/><Relationship Id="rId7" Type="http://schemas.openxmlformats.org/officeDocument/2006/relationships/image" Target="../media/image67.png"/><Relationship Id="rId2" Type="http://schemas.openxmlformats.org/officeDocument/2006/relationships/image" Target="../media/image74.jpg"/><Relationship Id="rId1" Type="http://schemas.openxmlformats.org/officeDocument/2006/relationships/slideLayout" Target="../slideLayouts/slideLayout26.xml"/><Relationship Id="rId6" Type="http://schemas.openxmlformats.org/officeDocument/2006/relationships/image" Target="../media/image73.sv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1.jp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jpeg"/><Relationship Id="rId7" Type="http://schemas.openxmlformats.org/officeDocument/2006/relationships/image" Target="../media/image52.png"/><Relationship Id="rId2" Type="http://schemas.openxmlformats.org/officeDocument/2006/relationships/image" Target="../media/image48.JPG"/><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image" Target="../media/image46.png"/><Relationship Id="rId4" Type="http://schemas.openxmlformats.org/officeDocument/2006/relationships/image" Target="../media/image50.png"/></Relationships>
</file>

<file path=ppt/slides/_rels/slide2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4.jpe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57.sv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8.pn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9.pn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1.jp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p:txBody>
          <a:bodyPr>
            <a:normAutofit/>
          </a:bodyPr>
          <a:lstStyle/>
          <a:p>
            <a:r>
              <a:rPr lang="en-US" sz="3600" b="0" i="0" cap="none" dirty="0">
                <a:latin typeface="Gill Sans MT" panose="020B0502020104020203" pitchFamily="34" charset="77"/>
              </a:rPr>
              <a:t>Building </a:t>
            </a:r>
            <a:r>
              <a:rPr lang="en-US" sz="3600" b="0" i="0" cap="none" dirty="0" err="1">
                <a:latin typeface="Gill Sans MT" panose="020B0502020104020203" pitchFamily="34" charset="77"/>
              </a:rPr>
              <a:t>DevSecOps</a:t>
            </a:r>
            <a:r>
              <a:rPr lang="en-US" sz="3600" b="0" i="0" cap="none" dirty="0">
                <a:latin typeface="Gill Sans MT" panose="020B0502020104020203" pitchFamily="34" charset="77"/>
              </a:rPr>
              <a:t>: </a:t>
            </a:r>
            <a:br>
              <a:rPr lang="en-US" sz="3600" b="0" i="0" cap="none" dirty="0">
                <a:latin typeface="Gill Sans MT" panose="020B0502020104020203" pitchFamily="34" charset="77"/>
              </a:rPr>
            </a:br>
            <a:r>
              <a:rPr lang="en-US" sz="3600" b="0" i="0" cap="none" dirty="0">
                <a:latin typeface="Gill Sans MT" panose="020B0502020104020203" pitchFamily="34" charset="77"/>
              </a:rPr>
              <a:t>Crafting Secure and Seamless Developer Experiences</a:t>
            </a:r>
            <a:endParaRPr lang="en-US" sz="3600" dirty="0"/>
          </a:p>
        </p:txBody>
      </p:sp>
      <p:sp>
        <p:nvSpPr>
          <p:cNvPr id="5" name="Subtitle 4">
            <a:extLst>
              <a:ext uri="{FF2B5EF4-FFF2-40B4-BE49-F238E27FC236}">
                <a16:creationId xmlns:a16="http://schemas.microsoft.com/office/drawing/2014/main" id="{FDE0DBC0-7A6B-5109-F856-BE20817D23EC}"/>
              </a:ext>
            </a:extLst>
          </p:cNvPr>
          <p:cNvSpPr>
            <a:spLocks noGrp="1"/>
          </p:cNvSpPr>
          <p:nvPr>
            <p:ph type="subTitle" idx="1"/>
          </p:nvPr>
        </p:nvSpPr>
        <p:spPr>
          <a:xfrm>
            <a:off x="466725" y="3663539"/>
            <a:ext cx="6450441" cy="2149320"/>
          </a:xfrm>
        </p:spPr>
        <p:txBody>
          <a:bodyPr>
            <a:normAutofit/>
          </a:bodyPr>
          <a:lstStyle/>
          <a:p>
            <a:endParaRPr lang="en-US" dirty="0"/>
          </a:p>
          <a:p>
            <a:r>
              <a:rPr lang="en-US" b="1" dirty="0"/>
              <a:t>Jinhong Brejnholt</a:t>
            </a:r>
          </a:p>
          <a:p>
            <a:endParaRPr lang="en-US" dirty="0"/>
          </a:p>
          <a:p>
            <a:r>
              <a:rPr lang="en-US" dirty="0"/>
              <a:t>Chief Cloud Architect &amp; PO @ Saxo Bank </a:t>
            </a:r>
            <a:br>
              <a:rPr lang="en-US" dirty="0"/>
            </a:br>
            <a:r>
              <a:rPr lang="en-US" dirty="0"/>
              <a:t>Cloud Native Copenhagen Organizer</a:t>
            </a:r>
          </a:p>
          <a:p>
            <a:endParaRPr lang="en-US" dirty="0"/>
          </a:p>
        </p:txBody>
      </p:sp>
      <p:sp>
        <p:nvSpPr>
          <p:cNvPr id="2" name="Footer Placeholder 13">
            <a:extLst>
              <a:ext uri="{FF2B5EF4-FFF2-40B4-BE49-F238E27FC236}">
                <a16:creationId xmlns:a16="http://schemas.microsoft.com/office/drawing/2014/main" id="{BB96A9CB-35A7-7568-819B-C3A023BE4A3A}"/>
              </a:ext>
            </a:extLst>
          </p:cNvPr>
          <p:cNvSpPr txBox="1">
            <a:spLocks/>
          </p:cNvSpPr>
          <p:nvPr/>
        </p:nvSpPr>
        <p:spPr>
          <a:xfrm>
            <a:off x="1283662" y="5689201"/>
            <a:ext cx="2949146" cy="281758"/>
          </a:xfrm>
          <a:prstGeom prst="rect">
            <a:avLst/>
          </a:prstGeom>
        </p:spPr>
        <p:txBody>
          <a:bodyPr vert="horz" wrap="square" lIns="0" tIns="0" rIns="0" bIns="0" rtlCol="0" anchor="ctr">
            <a:normAutofit fontScale="92500" lnSpcReduction="1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solidFill>
              </a:rPr>
              <a:t>  </a:t>
            </a:r>
            <a:r>
              <a:rPr lang="en-US" sz="2200" dirty="0">
                <a:solidFill>
                  <a:schemeClr val="bg1"/>
                </a:solidFill>
              </a:rPr>
              <a:t>jbrejnholt</a:t>
            </a:r>
          </a:p>
        </p:txBody>
      </p:sp>
      <p:pic>
        <p:nvPicPr>
          <p:cNvPr id="3" name="Picture 2">
            <a:extLst>
              <a:ext uri="{FF2B5EF4-FFF2-40B4-BE49-F238E27FC236}">
                <a16:creationId xmlns:a16="http://schemas.microsoft.com/office/drawing/2014/main" id="{0ABFE2A8-85FF-2AE2-C3A9-A11456AA1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96" y="5688425"/>
            <a:ext cx="280938" cy="280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 Free social media icons">
            <a:extLst>
              <a:ext uri="{FF2B5EF4-FFF2-40B4-BE49-F238E27FC236}">
                <a16:creationId xmlns:a16="http://schemas.microsoft.com/office/drawing/2014/main" id="{805F58F0-6B1C-9D00-A348-DC5EFA5BFB75}"/>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03066" y="568881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B12376E3-DD1F-9B83-43D4-61B0B59BE86E}"/>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10</a:t>
            </a:fld>
            <a:endParaRPr lang="en-GB" noProof="0"/>
          </a:p>
        </p:txBody>
      </p:sp>
      <p:sp>
        <p:nvSpPr>
          <p:cNvPr id="16" name="Title 4">
            <a:extLst>
              <a:ext uri="{FF2B5EF4-FFF2-40B4-BE49-F238E27FC236}">
                <a16:creationId xmlns:a16="http://schemas.microsoft.com/office/drawing/2014/main" id="{46CA38B7-5BE8-C666-2C0E-125807AE9BF9}"/>
              </a:ext>
            </a:extLst>
          </p:cNvPr>
          <p:cNvSpPr>
            <a:spLocks noGrp="1"/>
          </p:cNvSpPr>
          <p:nvPr>
            <p:ph type="title"/>
          </p:nvPr>
        </p:nvSpPr>
        <p:spPr>
          <a:xfrm>
            <a:off x="466726" y="511700"/>
            <a:ext cx="10244138" cy="454589"/>
          </a:xfrm>
        </p:spPr>
        <p:txBody>
          <a:bodyPr>
            <a:normAutofit/>
          </a:bodyPr>
          <a:lstStyle/>
          <a:p>
            <a:r>
              <a:rPr lang="en-US" sz="3600" dirty="0"/>
              <a:t>Code</a:t>
            </a:r>
          </a:p>
        </p:txBody>
      </p:sp>
      <p:sp>
        <p:nvSpPr>
          <p:cNvPr id="3" name="Content Placeholder 2">
            <a:extLst>
              <a:ext uri="{FF2B5EF4-FFF2-40B4-BE49-F238E27FC236}">
                <a16:creationId xmlns:a16="http://schemas.microsoft.com/office/drawing/2014/main" id="{E28B4229-521B-2408-18EF-FBD00BC37052}"/>
              </a:ext>
            </a:extLst>
          </p:cNvPr>
          <p:cNvSpPr>
            <a:spLocks noGrp="1"/>
          </p:cNvSpPr>
          <p:nvPr>
            <p:ph sz="quarter" idx="16"/>
          </p:nvPr>
        </p:nvSpPr>
        <p:spPr>
          <a:xfrm>
            <a:off x="951104" y="1612426"/>
            <a:ext cx="5829257" cy="2439311"/>
          </a:xfrm>
        </p:spPr>
        <p:txBody>
          <a:bodyPr anchor="t">
            <a:normAutofit/>
          </a:bodyPr>
          <a:lstStyle/>
          <a:p>
            <a:pPr marL="285750" indent="-285750">
              <a:spcAft>
                <a:spcPts val="600"/>
              </a:spcAft>
              <a:buFont typeface="Arial" panose="020B0604020202020204" pitchFamily="34" charset="0"/>
              <a:buChar char="•"/>
            </a:pPr>
            <a:r>
              <a:rPr lang="en-US" sz="2400" dirty="0"/>
              <a:t>Code quality</a:t>
            </a:r>
          </a:p>
          <a:p>
            <a:pPr marL="285750" indent="-285750">
              <a:spcAft>
                <a:spcPts val="600"/>
              </a:spcAft>
              <a:buFont typeface="Arial" panose="020B0604020202020204" pitchFamily="34" charset="0"/>
              <a:buChar char="•"/>
            </a:pPr>
            <a:r>
              <a:rPr lang="en-US" sz="2400" dirty="0"/>
              <a:t>Test coverage</a:t>
            </a:r>
          </a:p>
          <a:p>
            <a:pPr marL="285750" indent="-285750">
              <a:spcAft>
                <a:spcPts val="600"/>
              </a:spcAft>
              <a:buFont typeface="Arial" panose="020B0604020202020204" pitchFamily="34" charset="0"/>
              <a:buChar char="•"/>
            </a:pPr>
            <a:r>
              <a:rPr lang="en-US" sz="2400" dirty="0"/>
              <a:t>CVE  </a:t>
            </a:r>
          </a:p>
        </p:txBody>
      </p:sp>
      <p:sp>
        <p:nvSpPr>
          <p:cNvPr id="2" name="Content Placeholder 2">
            <a:extLst>
              <a:ext uri="{FF2B5EF4-FFF2-40B4-BE49-F238E27FC236}">
                <a16:creationId xmlns:a16="http://schemas.microsoft.com/office/drawing/2014/main" id="{06315321-D575-F9CE-6B81-E12F245121E7}"/>
              </a:ext>
            </a:extLst>
          </p:cNvPr>
          <p:cNvSpPr txBox="1">
            <a:spLocks/>
          </p:cNvSpPr>
          <p:nvPr/>
        </p:nvSpPr>
        <p:spPr>
          <a:xfrm>
            <a:off x="6603207" y="1612425"/>
            <a:ext cx="4637690" cy="2439311"/>
          </a:xfrm>
          <a:prstGeom prst="rect">
            <a:avLst/>
          </a:prstGeom>
        </p:spPr>
        <p:txBody>
          <a:bodyPr vert="horz" lIns="0" tIns="0" rIns="0" bIns="0" numCol="2" spcCol="360000" rtlCol="0" anchor="t" anchorCtr="0">
            <a:normAutofit/>
          </a:bodyPr>
          <a:lst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r>
              <a:rPr lang="en-US" sz="2400" dirty="0"/>
              <a:t>SonarQube</a:t>
            </a:r>
          </a:p>
          <a:p>
            <a:pPr marL="285750" indent="-285750">
              <a:spcAft>
                <a:spcPts val="600"/>
              </a:spcAft>
              <a:buFont typeface="Arial" panose="020B0604020202020204" pitchFamily="34" charset="0"/>
              <a:buChar char="•"/>
            </a:pPr>
            <a:r>
              <a:rPr lang="en-US" sz="2400" dirty="0" err="1"/>
              <a:t>VeraCode</a:t>
            </a:r>
            <a:endParaRPr lang="en-US" sz="2400" dirty="0"/>
          </a:p>
          <a:p>
            <a:pPr marL="285750" indent="-285750">
              <a:spcAft>
                <a:spcPts val="600"/>
              </a:spcAft>
              <a:buFont typeface="Arial" panose="020B0604020202020204" pitchFamily="34" charset="0"/>
              <a:buChar char="•"/>
            </a:pPr>
            <a:r>
              <a:rPr lang="en-US" sz="2400" dirty="0" err="1"/>
              <a:t>JFrog</a:t>
            </a:r>
            <a:endParaRPr lang="en-US" sz="2400" dirty="0"/>
          </a:p>
          <a:p>
            <a:pPr marL="285750" indent="-285750">
              <a:spcAft>
                <a:spcPts val="600"/>
              </a:spcAft>
              <a:buFont typeface="Arial" panose="020B0604020202020204" pitchFamily="34" charset="0"/>
              <a:buChar char="•"/>
            </a:pPr>
            <a:r>
              <a:rPr lang="en-US" sz="2400" dirty="0" err="1"/>
              <a:t>Sysdig</a:t>
            </a:r>
            <a:endParaRPr lang="en-US" sz="2400" dirty="0"/>
          </a:p>
        </p:txBody>
      </p:sp>
      <p:sp>
        <p:nvSpPr>
          <p:cNvPr id="4" name="Footer Placeholder 13">
            <a:extLst>
              <a:ext uri="{FF2B5EF4-FFF2-40B4-BE49-F238E27FC236}">
                <a16:creationId xmlns:a16="http://schemas.microsoft.com/office/drawing/2014/main" id="{5F094CD4-E032-5C81-9B8E-0F4BC029A6B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5" name="Picture 4">
            <a:extLst>
              <a:ext uri="{FF2B5EF4-FFF2-40B4-BE49-F238E27FC236}">
                <a16:creationId xmlns:a16="http://schemas.microsoft.com/office/drawing/2014/main" id="{237D98CD-F498-16EE-A67C-02FC86C43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Pipelines Logo | Vector logo, Azure, ? logo">
            <a:extLst>
              <a:ext uri="{FF2B5EF4-FFF2-40B4-BE49-F238E27FC236}">
                <a16:creationId xmlns:a16="http://schemas.microsoft.com/office/drawing/2014/main" id="{A3057E15-319D-82CA-6384-F8797F4662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5211" y="2399724"/>
            <a:ext cx="1932187" cy="193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l-time Code Quality with SonarLint in Visual Studio | by Dijin Augustine  | Medium">
            <a:extLst>
              <a:ext uri="{FF2B5EF4-FFF2-40B4-BE49-F238E27FC236}">
                <a16:creationId xmlns:a16="http://schemas.microsoft.com/office/drawing/2014/main" id="{EF428C6D-DF46-84B9-978A-957CADCB1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9665" y="2228632"/>
            <a:ext cx="3236404" cy="240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8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 calcmode="lin" valueType="num">
                                      <p:cBhvr>
                                        <p:cTn id="11" dur="500" fill="hold"/>
                                        <p:tgtEl>
                                          <p:spTgt spid="1030"/>
                                        </p:tgtEl>
                                        <p:attrNameLst>
                                          <p:attrName>ppt_w</p:attrName>
                                        </p:attrNameLst>
                                      </p:cBhvr>
                                      <p:tavLst>
                                        <p:tav tm="0">
                                          <p:val>
                                            <p:fltVal val="0"/>
                                          </p:val>
                                        </p:tav>
                                        <p:tav tm="100000">
                                          <p:val>
                                            <p:strVal val="#ppt_w"/>
                                          </p:val>
                                        </p:tav>
                                      </p:tavLst>
                                    </p:anim>
                                    <p:anim calcmode="lin" valueType="num">
                                      <p:cBhvr>
                                        <p:cTn id="12" dur="500" fill="hold"/>
                                        <p:tgtEl>
                                          <p:spTgt spid="1030"/>
                                        </p:tgtEl>
                                        <p:attrNameLst>
                                          <p:attrName>ppt_h</p:attrName>
                                        </p:attrNameLst>
                                      </p:cBhvr>
                                      <p:tavLst>
                                        <p:tav tm="0">
                                          <p:val>
                                            <p:fltVal val="0"/>
                                          </p:val>
                                        </p:tav>
                                        <p:tav tm="100000">
                                          <p:val>
                                            <p:strVal val="#ppt_h"/>
                                          </p:val>
                                        </p:tav>
                                      </p:tavLst>
                                    </p:anim>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4BEB-738F-CA20-7002-8C3D7C3839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7ADD27-CE62-F321-C94C-D853DC1CFDA6}"/>
              </a:ext>
            </a:extLst>
          </p:cNvPr>
          <p:cNvSpPr>
            <a:spLocks noGrp="1"/>
          </p:cNvSpPr>
          <p:nvPr>
            <p:ph idx="12"/>
          </p:nvPr>
        </p:nvSpPr>
        <p:spPr/>
        <p:txBody>
          <a:bodyPr/>
          <a:lstStyle/>
          <a:p>
            <a:endParaRPr lang="en-US"/>
          </a:p>
        </p:txBody>
      </p:sp>
      <p:pic>
        <p:nvPicPr>
          <p:cNvPr id="4" name="Picture Placeholder 11" descr="Layer cake with confetti and flowers">
            <a:extLst>
              <a:ext uri="{FF2B5EF4-FFF2-40B4-BE49-F238E27FC236}">
                <a16:creationId xmlns:a16="http://schemas.microsoft.com/office/drawing/2014/main" id="{7335020E-6817-93C1-3C79-AE7B4CE7DF88}"/>
              </a:ext>
            </a:extLst>
          </p:cNvPr>
          <p:cNvPicPr>
            <a:picLocks noChangeAspect="1"/>
          </p:cNvPicPr>
          <p:nvPr/>
        </p:nvPicPr>
        <p:blipFill>
          <a:blip r:embed="rId2">
            <a:extLst>
              <a:ext uri="{28A0092B-C50C-407E-A947-70E740481C1C}">
                <a14:useLocalDpi xmlns:a14="http://schemas.microsoft.com/office/drawing/2010/main" val="0"/>
              </a:ext>
            </a:extLst>
          </a:blip>
          <a:srcRect t="7812" b="7812"/>
          <a:stretch/>
        </p:blipFill>
        <p:spPr>
          <a:xfrm>
            <a:off x="20" y="10"/>
            <a:ext cx="12191980" cy="6857990"/>
          </a:xfrm>
          <a:prstGeom prst="rect">
            <a:avLst/>
          </a:prstGeom>
        </p:spPr>
      </p:pic>
      <p:sp>
        <p:nvSpPr>
          <p:cNvPr id="6" name="Title 3">
            <a:extLst>
              <a:ext uri="{FF2B5EF4-FFF2-40B4-BE49-F238E27FC236}">
                <a16:creationId xmlns:a16="http://schemas.microsoft.com/office/drawing/2014/main" id="{3A7F5C64-6495-3066-C1EC-C52FBDF86BBB}"/>
              </a:ext>
            </a:extLst>
          </p:cNvPr>
          <p:cNvSpPr txBox="1">
            <a:spLocks/>
          </p:cNvSpPr>
          <p:nvPr/>
        </p:nvSpPr>
        <p:spPr>
          <a:xfrm>
            <a:off x="7622626" y="3069238"/>
            <a:ext cx="4364421" cy="1360872"/>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Layer Two - Configuration</a:t>
            </a:r>
          </a:p>
        </p:txBody>
      </p:sp>
      <p:sp>
        <p:nvSpPr>
          <p:cNvPr id="5" name="Footer Placeholder 13">
            <a:extLst>
              <a:ext uri="{FF2B5EF4-FFF2-40B4-BE49-F238E27FC236}">
                <a16:creationId xmlns:a16="http://schemas.microsoft.com/office/drawing/2014/main" id="{81CF31FA-A72B-0986-DA51-3E3B07BB6B7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7" name="Picture 4">
            <a:extLst>
              <a:ext uri="{FF2B5EF4-FFF2-40B4-BE49-F238E27FC236}">
                <a16:creationId xmlns:a16="http://schemas.microsoft.com/office/drawing/2014/main" id="{0DFD7758-5F38-FB14-46D8-E688C6779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D41B06-A40B-4DB5-59A4-275F2A779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spTree>
    <p:extLst>
      <p:ext uri="{BB962C8B-B14F-4D97-AF65-F5344CB8AC3E}">
        <p14:creationId xmlns:p14="http://schemas.microsoft.com/office/powerpoint/2010/main" val="84733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B12376E3-DD1F-9B83-43D4-61B0B59BE86E}"/>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12</a:t>
            </a:fld>
            <a:endParaRPr lang="en-GB" noProof="0"/>
          </a:p>
        </p:txBody>
      </p:sp>
      <p:sp>
        <p:nvSpPr>
          <p:cNvPr id="16" name="Title 4">
            <a:extLst>
              <a:ext uri="{FF2B5EF4-FFF2-40B4-BE49-F238E27FC236}">
                <a16:creationId xmlns:a16="http://schemas.microsoft.com/office/drawing/2014/main" id="{46CA38B7-5BE8-C666-2C0E-125807AE9BF9}"/>
              </a:ext>
            </a:extLst>
          </p:cNvPr>
          <p:cNvSpPr>
            <a:spLocks noGrp="1"/>
          </p:cNvSpPr>
          <p:nvPr>
            <p:ph type="title"/>
          </p:nvPr>
        </p:nvSpPr>
        <p:spPr>
          <a:xfrm>
            <a:off x="466726" y="511700"/>
            <a:ext cx="10244138" cy="454589"/>
          </a:xfrm>
        </p:spPr>
        <p:txBody>
          <a:bodyPr>
            <a:normAutofit/>
          </a:bodyPr>
          <a:lstStyle/>
          <a:p>
            <a:r>
              <a:rPr lang="en-US" sz="3600" dirty="0"/>
              <a:t>Configuration</a:t>
            </a:r>
          </a:p>
        </p:txBody>
      </p:sp>
      <p:sp>
        <p:nvSpPr>
          <p:cNvPr id="7" name="TextBox 6">
            <a:extLst>
              <a:ext uri="{FF2B5EF4-FFF2-40B4-BE49-F238E27FC236}">
                <a16:creationId xmlns:a16="http://schemas.microsoft.com/office/drawing/2014/main" id="{186C072F-A42B-CD07-1CDD-B1945E8C537E}"/>
              </a:ext>
            </a:extLst>
          </p:cNvPr>
          <p:cNvSpPr txBox="1"/>
          <p:nvPr/>
        </p:nvSpPr>
        <p:spPr>
          <a:xfrm>
            <a:off x="811763" y="1810138"/>
            <a:ext cx="4320074" cy="1618861"/>
          </a:xfrm>
          <a:prstGeom prst="rect">
            <a:avLst/>
          </a:prstGeom>
          <a:noFill/>
          <a:ln>
            <a:noFill/>
          </a:ln>
        </p:spPr>
        <p:txBody>
          <a:bodyPr wrap="none" lIns="0" tIns="0" rIns="0" bIns="0" rtlCol="0">
            <a:noAutofit/>
          </a:bodyPr>
          <a:lstStyle/>
          <a:p>
            <a:pPr marL="285750" indent="-285750">
              <a:spcAft>
                <a:spcPts val="600"/>
              </a:spcAft>
              <a:buFont typeface="Arial" panose="020B0604020202020204" pitchFamily="34" charset="0"/>
              <a:buChar char="•"/>
            </a:pPr>
            <a:r>
              <a:rPr lang="en-US" sz="2400" dirty="0">
                <a:solidFill>
                  <a:srgbClr val="002060"/>
                </a:solidFill>
              </a:rPr>
              <a:t>Container Attack Surface</a:t>
            </a:r>
          </a:p>
          <a:p>
            <a:pPr marL="285750" indent="-285750">
              <a:spcAft>
                <a:spcPts val="600"/>
              </a:spcAft>
              <a:buFont typeface="Arial" panose="020B0604020202020204" pitchFamily="34" charset="0"/>
              <a:buChar char="•"/>
            </a:pPr>
            <a:r>
              <a:rPr lang="en-US" sz="2400" dirty="0">
                <a:solidFill>
                  <a:srgbClr val="002060"/>
                </a:solidFill>
              </a:rPr>
              <a:t>Secret Management</a:t>
            </a:r>
          </a:p>
          <a:p>
            <a:pPr marL="285750" indent="-285750">
              <a:spcAft>
                <a:spcPts val="600"/>
              </a:spcAft>
              <a:buFont typeface="Arial" panose="020B0604020202020204" pitchFamily="34" charset="0"/>
              <a:buChar char="•"/>
            </a:pPr>
            <a:r>
              <a:rPr lang="en-US" sz="2400" dirty="0">
                <a:solidFill>
                  <a:srgbClr val="002060"/>
                </a:solidFill>
              </a:rPr>
              <a:t>Pipeline Poisoning</a:t>
            </a:r>
          </a:p>
          <a:p>
            <a:pPr marL="285750" indent="-285750">
              <a:spcAft>
                <a:spcPts val="600"/>
              </a:spcAft>
              <a:buFont typeface="Arial" panose="020B0604020202020204" pitchFamily="34" charset="0"/>
              <a:buChar char="•"/>
            </a:pPr>
            <a:endParaRPr lang="en-US" sz="2400" dirty="0">
              <a:solidFill>
                <a:srgbClr val="002060"/>
              </a:solidFill>
            </a:endParaRPr>
          </a:p>
          <a:p>
            <a:pPr algn="l"/>
            <a:endParaRPr lang="en-US" sz="2400" dirty="0"/>
          </a:p>
        </p:txBody>
      </p:sp>
      <p:sp>
        <p:nvSpPr>
          <p:cNvPr id="8" name="Footer Placeholder 13">
            <a:extLst>
              <a:ext uri="{FF2B5EF4-FFF2-40B4-BE49-F238E27FC236}">
                <a16:creationId xmlns:a16="http://schemas.microsoft.com/office/drawing/2014/main" id="{8395A0EB-9BE4-BEC5-9F82-2D5915D7BC3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9" name="Picture 4">
            <a:extLst>
              <a:ext uri="{FF2B5EF4-FFF2-40B4-BE49-F238E27FC236}">
                <a16:creationId xmlns:a16="http://schemas.microsoft.com/office/drawing/2014/main" id="{65C51D1D-0768-9D68-6FC0-CE677D245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81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B12376E3-DD1F-9B83-43D4-61B0B59BE86E}"/>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13</a:t>
            </a:fld>
            <a:endParaRPr lang="en-GB" noProof="0"/>
          </a:p>
        </p:txBody>
      </p:sp>
      <p:sp>
        <p:nvSpPr>
          <p:cNvPr id="16" name="Title 4">
            <a:extLst>
              <a:ext uri="{FF2B5EF4-FFF2-40B4-BE49-F238E27FC236}">
                <a16:creationId xmlns:a16="http://schemas.microsoft.com/office/drawing/2014/main" id="{46CA38B7-5BE8-C666-2C0E-125807AE9BF9}"/>
              </a:ext>
            </a:extLst>
          </p:cNvPr>
          <p:cNvSpPr>
            <a:spLocks noGrp="1"/>
          </p:cNvSpPr>
          <p:nvPr>
            <p:ph type="title"/>
          </p:nvPr>
        </p:nvSpPr>
        <p:spPr>
          <a:xfrm>
            <a:off x="466726" y="511700"/>
            <a:ext cx="10244138" cy="454589"/>
          </a:xfrm>
        </p:spPr>
        <p:txBody>
          <a:bodyPr>
            <a:normAutofit/>
          </a:bodyPr>
          <a:lstStyle/>
          <a:p>
            <a:r>
              <a:rPr lang="en-US" sz="3600" dirty="0"/>
              <a:t>Configuration</a:t>
            </a:r>
          </a:p>
        </p:txBody>
      </p:sp>
      <p:sp>
        <p:nvSpPr>
          <p:cNvPr id="4" name="TextBox 3">
            <a:extLst>
              <a:ext uri="{FF2B5EF4-FFF2-40B4-BE49-F238E27FC236}">
                <a16:creationId xmlns:a16="http://schemas.microsoft.com/office/drawing/2014/main" id="{4FBA3AF5-F0B8-DC8A-13EF-0693800676D0}"/>
              </a:ext>
            </a:extLst>
          </p:cNvPr>
          <p:cNvSpPr txBox="1"/>
          <p:nvPr/>
        </p:nvSpPr>
        <p:spPr>
          <a:xfrm>
            <a:off x="811763" y="1810138"/>
            <a:ext cx="4320074" cy="1618861"/>
          </a:xfrm>
          <a:prstGeom prst="rect">
            <a:avLst/>
          </a:prstGeom>
          <a:noFill/>
          <a:ln>
            <a:noFill/>
          </a:ln>
        </p:spPr>
        <p:txBody>
          <a:bodyPr wrap="none" lIns="0" tIns="0" rIns="0" bIns="0" rtlCol="0">
            <a:noAutofit/>
          </a:bodyPr>
          <a:lstStyle/>
          <a:p>
            <a:pPr marL="285750" indent="-285750">
              <a:spcAft>
                <a:spcPts val="600"/>
              </a:spcAft>
              <a:buFont typeface="Arial" panose="020B0604020202020204" pitchFamily="34" charset="0"/>
              <a:buChar char="•"/>
            </a:pPr>
            <a:r>
              <a:rPr lang="en-US" sz="2400" dirty="0">
                <a:solidFill>
                  <a:srgbClr val="002060"/>
                </a:solidFill>
              </a:rPr>
              <a:t>Container Attack Surface</a:t>
            </a:r>
          </a:p>
          <a:p>
            <a:pPr marL="285750" indent="-285750">
              <a:spcAft>
                <a:spcPts val="600"/>
              </a:spcAft>
              <a:buFont typeface="Arial" panose="020B0604020202020204" pitchFamily="34" charset="0"/>
              <a:buChar char="•"/>
            </a:pPr>
            <a:r>
              <a:rPr lang="en-US" sz="2400" dirty="0">
                <a:solidFill>
                  <a:srgbClr val="002060"/>
                </a:solidFill>
              </a:rPr>
              <a:t>Secret Management</a:t>
            </a:r>
          </a:p>
          <a:p>
            <a:pPr marL="285750" indent="-285750">
              <a:spcAft>
                <a:spcPts val="600"/>
              </a:spcAft>
              <a:buFont typeface="Arial" panose="020B0604020202020204" pitchFamily="34" charset="0"/>
              <a:buChar char="•"/>
            </a:pPr>
            <a:r>
              <a:rPr lang="en-US" sz="2400" dirty="0">
                <a:solidFill>
                  <a:srgbClr val="002060"/>
                </a:solidFill>
              </a:rPr>
              <a:t>Pipeline Poisoning</a:t>
            </a:r>
          </a:p>
          <a:p>
            <a:pPr algn="l"/>
            <a:endParaRPr lang="en-US" sz="2400" dirty="0"/>
          </a:p>
        </p:txBody>
      </p:sp>
      <p:sp>
        <p:nvSpPr>
          <p:cNvPr id="7" name="TextBox 6">
            <a:extLst>
              <a:ext uri="{FF2B5EF4-FFF2-40B4-BE49-F238E27FC236}">
                <a16:creationId xmlns:a16="http://schemas.microsoft.com/office/drawing/2014/main" id="{C47074EF-C1C7-557D-16D5-120F55552B70}"/>
              </a:ext>
            </a:extLst>
          </p:cNvPr>
          <p:cNvSpPr txBox="1"/>
          <p:nvPr/>
        </p:nvSpPr>
        <p:spPr>
          <a:xfrm>
            <a:off x="6390789" y="1810137"/>
            <a:ext cx="4989447" cy="1618861"/>
          </a:xfrm>
          <a:prstGeom prst="rect">
            <a:avLst/>
          </a:prstGeom>
          <a:noFill/>
          <a:ln>
            <a:noFill/>
          </a:ln>
        </p:spPr>
        <p:txBody>
          <a:bodyPr wrap="none" lIns="0" tIns="0" rIns="0" bIns="0" rtlCol="0">
            <a:noAutofit/>
          </a:bodyPr>
          <a:lstStyle/>
          <a:p>
            <a:pPr marL="285750" indent="-285750">
              <a:spcAft>
                <a:spcPts val="600"/>
              </a:spcAft>
              <a:buFont typeface="Arial" panose="020B0604020202020204" pitchFamily="34" charset="0"/>
              <a:buChar char="•"/>
            </a:pPr>
            <a:r>
              <a:rPr lang="en-US" sz="2400" dirty="0"/>
              <a:t>Secure images from trusted source</a:t>
            </a:r>
          </a:p>
          <a:p>
            <a:pPr marL="285750" indent="-285750">
              <a:spcAft>
                <a:spcPts val="600"/>
              </a:spcAft>
              <a:buFont typeface="Arial" panose="020B0604020202020204" pitchFamily="34" charset="0"/>
              <a:buChar char="•"/>
            </a:pPr>
            <a:r>
              <a:rPr lang="en-US" sz="2400" dirty="0"/>
              <a:t>Azure Key Vault + Workload Identity</a:t>
            </a:r>
          </a:p>
          <a:p>
            <a:pPr marL="285750" indent="-285750">
              <a:spcAft>
                <a:spcPts val="600"/>
              </a:spcAft>
              <a:buFont typeface="Arial" panose="020B0604020202020204" pitchFamily="34" charset="0"/>
              <a:buChar char="•"/>
            </a:pPr>
            <a:r>
              <a:rPr lang="en-US" sz="2400" dirty="0"/>
              <a:t>Image Signing</a:t>
            </a:r>
          </a:p>
          <a:p>
            <a:pPr algn="l"/>
            <a:endParaRPr lang="en-US" sz="2400" dirty="0"/>
          </a:p>
        </p:txBody>
      </p:sp>
      <p:sp>
        <p:nvSpPr>
          <p:cNvPr id="8" name="Footer Placeholder 13">
            <a:extLst>
              <a:ext uri="{FF2B5EF4-FFF2-40B4-BE49-F238E27FC236}">
                <a16:creationId xmlns:a16="http://schemas.microsoft.com/office/drawing/2014/main" id="{E745106D-24C0-B7DD-090C-6B33AF73B92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9" name="Picture 4">
            <a:extLst>
              <a:ext uri="{FF2B5EF4-FFF2-40B4-BE49-F238E27FC236}">
                <a16:creationId xmlns:a16="http://schemas.microsoft.com/office/drawing/2014/main" id="{A41A4B1A-9730-C766-BEE9-EB5395107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zure Pipelines Logo | Vector logo, Azure, ? logo">
            <a:extLst>
              <a:ext uri="{FF2B5EF4-FFF2-40B4-BE49-F238E27FC236}">
                <a16:creationId xmlns:a16="http://schemas.microsoft.com/office/drawing/2014/main" id="{365F9567-2BE1-AD46-7B1D-81EC84432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6750" y="3864228"/>
            <a:ext cx="1998552" cy="199670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0E28606-37A4-3200-5F73-A0BFC63040FB}"/>
              </a:ext>
            </a:extLst>
          </p:cNvPr>
          <p:cNvGrpSpPr/>
          <p:nvPr/>
        </p:nvGrpSpPr>
        <p:grpSpPr>
          <a:xfrm>
            <a:off x="811763" y="3731278"/>
            <a:ext cx="3132708" cy="2322489"/>
            <a:chOff x="5379701" y="1892092"/>
            <a:chExt cx="3360927" cy="2464680"/>
          </a:xfrm>
        </p:grpSpPr>
        <p:pic>
          <p:nvPicPr>
            <p:cNvPr id="2056" name="Picture 8" descr="docker Logo PNG Vector (AI) Free Download">
              <a:extLst>
                <a:ext uri="{FF2B5EF4-FFF2-40B4-BE49-F238E27FC236}">
                  <a16:creationId xmlns:a16="http://schemas.microsoft.com/office/drawing/2014/main" id="{AF56039B-BF35-6CFA-BD31-5A51D8202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9701" y="1892092"/>
              <a:ext cx="3360927" cy="246468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Lock">
              <a:extLst>
                <a:ext uri="{FF2B5EF4-FFF2-40B4-BE49-F238E27FC236}">
                  <a16:creationId xmlns:a16="http://schemas.microsoft.com/office/drawing/2014/main" id="{C8497C7A-B124-6B6C-B865-1D998E094D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0134" y="3349122"/>
              <a:ext cx="698358" cy="698358"/>
            </a:xfrm>
            <a:prstGeom prst="rect">
              <a:avLst/>
            </a:prstGeom>
          </p:spPr>
        </p:pic>
        <p:pic>
          <p:nvPicPr>
            <p:cNvPr id="6" name="Graphic 5" descr="Mining tools">
              <a:extLst>
                <a:ext uri="{FF2B5EF4-FFF2-40B4-BE49-F238E27FC236}">
                  <a16:creationId xmlns:a16="http://schemas.microsoft.com/office/drawing/2014/main" id="{0B25B6B4-D0EF-F8E0-2CF9-19A40EF177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3349122"/>
              <a:ext cx="698358" cy="698358"/>
            </a:xfrm>
            <a:prstGeom prst="rect">
              <a:avLst/>
            </a:prstGeom>
          </p:spPr>
        </p:pic>
      </p:grpSp>
      <p:grpSp>
        <p:nvGrpSpPr>
          <p:cNvPr id="5" name="Group 4">
            <a:extLst>
              <a:ext uri="{FF2B5EF4-FFF2-40B4-BE49-F238E27FC236}">
                <a16:creationId xmlns:a16="http://schemas.microsoft.com/office/drawing/2014/main" id="{9BF883E5-ACB1-E983-B7D1-C67548D70FE7}"/>
              </a:ext>
            </a:extLst>
          </p:cNvPr>
          <p:cNvGrpSpPr/>
          <p:nvPr/>
        </p:nvGrpSpPr>
        <p:grpSpPr>
          <a:xfrm>
            <a:off x="5131837" y="3765616"/>
            <a:ext cx="2012823" cy="2322489"/>
            <a:chOff x="8605676" y="267946"/>
            <a:chExt cx="2012823" cy="2322489"/>
          </a:xfrm>
        </p:grpSpPr>
        <p:pic>
          <p:nvPicPr>
            <p:cNvPr id="2054" name="Picture 6" descr="Helm Logo PNG Vector (SVG) Free Download">
              <a:extLst>
                <a:ext uri="{FF2B5EF4-FFF2-40B4-BE49-F238E27FC236}">
                  <a16:creationId xmlns:a16="http://schemas.microsoft.com/office/drawing/2014/main" id="{F6BAE8AB-7F3C-ADF7-0820-D9D95073DD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5676" y="267946"/>
              <a:ext cx="2012823" cy="2322489"/>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Gears">
              <a:extLst>
                <a:ext uri="{FF2B5EF4-FFF2-40B4-BE49-F238E27FC236}">
                  <a16:creationId xmlns:a16="http://schemas.microsoft.com/office/drawing/2014/main" id="{594EC4ED-F20F-33FC-23B0-17F636A5D1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52428" y="553494"/>
              <a:ext cx="620830" cy="620830"/>
            </a:xfrm>
            <a:prstGeom prst="rect">
              <a:avLst/>
            </a:prstGeom>
          </p:spPr>
        </p:pic>
        <p:pic>
          <p:nvPicPr>
            <p:cNvPr id="14" name="Graphic 13" descr="Lock">
              <a:extLst>
                <a:ext uri="{FF2B5EF4-FFF2-40B4-BE49-F238E27FC236}">
                  <a16:creationId xmlns:a16="http://schemas.microsoft.com/office/drawing/2014/main" id="{F385C85D-A061-D7CC-1F66-2F6A5624E1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7848" y="572157"/>
              <a:ext cx="468915" cy="468915"/>
            </a:xfrm>
            <a:prstGeom prst="rect">
              <a:avLst/>
            </a:prstGeom>
          </p:spPr>
        </p:pic>
      </p:grpSp>
    </p:spTree>
    <p:extLst>
      <p:ext uri="{BB962C8B-B14F-4D97-AF65-F5344CB8AC3E}">
        <p14:creationId xmlns:p14="http://schemas.microsoft.com/office/powerpoint/2010/main" val="7889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4BEB-738F-CA20-7002-8C3D7C3839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7ADD27-CE62-F321-C94C-D853DC1CFDA6}"/>
              </a:ext>
            </a:extLst>
          </p:cNvPr>
          <p:cNvSpPr>
            <a:spLocks noGrp="1"/>
          </p:cNvSpPr>
          <p:nvPr>
            <p:ph idx="12"/>
          </p:nvPr>
        </p:nvSpPr>
        <p:spPr/>
        <p:txBody>
          <a:bodyPr/>
          <a:lstStyle/>
          <a:p>
            <a:endParaRPr lang="en-US"/>
          </a:p>
        </p:txBody>
      </p:sp>
      <p:pic>
        <p:nvPicPr>
          <p:cNvPr id="4" name="Picture Placeholder 11" descr="Layer cake with confetti and flowers">
            <a:extLst>
              <a:ext uri="{FF2B5EF4-FFF2-40B4-BE49-F238E27FC236}">
                <a16:creationId xmlns:a16="http://schemas.microsoft.com/office/drawing/2014/main" id="{7335020E-6817-93C1-3C79-AE7B4CE7DF88}"/>
              </a:ext>
            </a:extLst>
          </p:cNvPr>
          <p:cNvPicPr>
            <a:picLocks noChangeAspect="1"/>
          </p:cNvPicPr>
          <p:nvPr/>
        </p:nvPicPr>
        <p:blipFill>
          <a:blip r:embed="rId2">
            <a:extLst>
              <a:ext uri="{28A0092B-C50C-407E-A947-70E740481C1C}">
                <a14:useLocalDpi xmlns:a14="http://schemas.microsoft.com/office/drawing/2010/main" val="0"/>
              </a:ext>
            </a:extLst>
          </a:blip>
          <a:srcRect t="7812" b="7812"/>
          <a:stretch/>
        </p:blipFill>
        <p:spPr>
          <a:xfrm>
            <a:off x="20" y="10"/>
            <a:ext cx="12191980" cy="6857990"/>
          </a:xfrm>
          <a:prstGeom prst="rect">
            <a:avLst/>
          </a:prstGeom>
        </p:spPr>
      </p:pic>
      <p:sp>
        <p:nvSpPr>
          <p:cNvPr id="6" name="Title 3">
            <a:extLst>
              <a:ext uri="{FF2B5EF4-FFF2-40B4-BE49-F238E27FC236}">
                <a16:creationId xmlns:a16="http://schemas.microsoft.com/office/drawing/2014/main" id="{3A7F5C64-6495-3066-C1EC-C52FBDF86BBB}"/>
              </a:ext>
            </a:extLst>
          </p:cNvPr>
          <p:cNvSpPr txBox="1">
            <a:spLocks/>
          </p:cNvSpPr>
          <p:nvPr/>
        </p:nvSpPr>
        <p:spPr>
          <a:xfrm>
            <a:off x="7622626" y="3069238"/>
            <a:ext cx="4364421" cy="1360872"/>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Layer Three - Runtime</a:t>
            </a:r>
          </a:p>
        </p:txBody>
      </p:sp>
      <p:sp>
        <p:nvSpPr>
          <p:cNvPr id="5" name="Footer Placeholder 13">
            <a:extLst>
              <a:ext uri="{FF2B5EF4-FFF2-40B4-BE49-F238E27FC236}">
                <a16:creationId xmlns:a16="http://schemas.microsoft.com/office/drawing/2014/main" id="{EB5AC17B-A5C6-F995-8D2C-CAF40D1DE2C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7" name="Picture 4">
            <a:extLst>
              <a:ext uri="{FF2B5EF4-FFF2-40B4-BE49-F238E27FC236}">
                <a16:creationId xmlns:a16="http://schemas.microsoft.com/office/drawing/2014/main" id="{A92439B3-9E7A-0EEA-43F7-79FD2E7D2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E88D0E7-1174-C0A9-C290-9EC80F68C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spTree>
    <p:extLst>
      <p:ext uri="{BB962C8B-B14F-4D97-AF65-F5344CB8AC3E}">
        <p14:creationId xmlns:p14="http://schemas.microsoft.com/office/powerpoint/2010/main" val="1332726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B12376E3-DD1F-9B83-43D4-61B0B59BE86E}"/>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15</a:t>
            </a:fld>
            <a:endParaRPr lang="en-GB" noProof="0"/>
          </a:p>
        </p:txBody>
      </p:sp>
      <p:sp>
        <p:nvSpPr>
          <p:cNvPr id="16" name="Title 4">
            <a:extLst>
              <a:ext uri="{FF2B5EF4-FFF2-40B4-BE49-F238E27FC236}">
                <a16:creationId xmlns:a16="http://schemas.microsoft.com/office/drawing/2014/main" id="{46CA38B7-5BE8-C666-2C0E-125807AE9BF9}"/>
              </a:ext>
            </a:extLst>
          </p:cNvPr>
          <p:cNvSpPr>
            <a:spLocks noGrp="1"/>
          </p:cNvSpPr>
          <p:nvPr>
            <p:ph type="title"/>
          </p:nvPr>
        </p:nvSpPr>
        <p:spPr>
          <a:xfrm>
            <a:off x="466726" y="511700"/>
            <a:ext cx="10244138" cy="454589"/>
          </a:xfrm>
        </p:spPr>
        <p:txBody>
          <a:bodyPr/>
          <a:lstStyle/>
          <a:p>
            <a:r>
              <a:rPr lang="en-US" dirty="0"/>
              <a:t>Runtime</a:t>
            </a:r>
          </a:p>
        </p:txBody>
      </p:sp>
      <p:sp>
        <p:nvSpPr>
          <p:cNvPr id="4" name="TextBox 3">
            <a:extLst>
              <a:ext uri="{FF2B5EF4-FFF2-40B4-BE49-F238E27FC236}">
                <a16:creationId xmlns:a16="http://schemas.microsoft.com/office/drawing/2014/main" id="{21BB67C0-6693-7A21-4291-8D6FE4DFEFF6}"/>
              </a:ext>
            </a:extLst>
          </p:cNvPr>
          <p:cNvSpPr txBox="1"/>
          <p:nvPr/>
        </p:nvSpPr>
        <p:spPr>
          <a:xfrm>
            <a:off x="811763" y="1810138"/>
            <a:ext cx="4320074" cy="1618861"/>
          </a:xfrm>
          <a:prstGeom prst="rect">
            <a:avLst/>
          </a:prstGeom>
          <a:noFill/>
          <a:ln>
            <a:noFill/>
          </a:ln>
        </p:spPr>
        <p:txBody>
          <a:bodyPr wrap="none" lIns="0" tIns="0" rIns="0" bIns="0" rtlCol="0">
            <a:noAutofit/>
          </a:bodyPr>
          <a:lstStyle/>
          <a:p>
            <a:pPr marL="285750" indent="-285750">
              <a:spcAft>
                <a:spcPts val="600"/>
              </a:spcAft>
              <a:buFont typeface="Arial" panose="020B0604020202020204" pitchFamily="34" charset="0"/>
              <a:buChar char="•"/>
            </a:pPr>
            <a:r>
              <a:rPr lang="en-US" sz="2400" dirty="0">
                <a:solidFill>
                  <a:srgbClr val="002060"/>
                </a:solidFill>
              </a:rPr>
              <a:t>CVE</a:t>
            </a:r>
          </a:p>
          <a:p>
            <a:pPr marL="285750" indent="-285750">
              <a:spcAft>
                <a:spcPts val="600"/>
              </a:spcAft>
              <a:buFont typeface="Arial" panose="020B0604020202020204" pitchFamily="34" charset="0"/>
              <a:buChar char="•"/>
            </a:pPr>
            <a:r>
              <a:rPr lang="en-US" sz="2400" dirty="0">
                <a:solidFill>
                  <a:srgbClr val="002060"/>
                </a:solidFill>
              </a:rPr>
              <a:t>Pod Security</a:t>
            </a:r>
          </a:p>
          <a:p>
            <a:pPr marL="285750" indent="-285750">
              <a:spcAft>
                <a:spcPts val="600"/>
              </a:spcAft>
              <a:buFont typeface="Arial" panose="020B0604020202020204" pitchFamily="34" charset="0"/>
              <a:buChar char="•"/>
            </a:pPr>
            <a:r>
              <a:rPr lang="en-US" sz="2400" dirty="0">
                <a:solidFill>
                  <a:srgbClr val="002060"/>
                </a:solidFill>
              </a:rPr>
              <a:t>Four SRE Golden Signals</a:t>
            </a:r>
          </a:p>
          <a:p>
            <a:pPr marL="285750" indent="-285750">
              <a:spcAft>
                <a:spcPts val="600"/>
              </a:spcAft>
              <a:buFont typeface="Arial" panose="020B0604020202020204" pitchFamily="34" charset="0"/>
              <a:buChar char="•"/>
            </a:pPr>
            <a:r>
              <a:rPr lang="en-US" sz="2400" dirty="0">
                <a:solidFill>
                  <a:srgbClr val="002060"/>
                </a:solidFill>
              </a:rPr>
              <a:t>Image Signatures</a:t>
            </a:r>
          </a:p>
          <a:p>
            <a:pPr algn="l"/>
            <a:endParaRPr lang="en-US" sz="2400" dirty="0"/>
          </a:p>
        </p:txBody>
      </p:sp>
      <p:sp>
        <p:nvSpPr>
          <p:cNvPr id="6" name="Footer Placeholder 13">
            <a:extLst>
              <a:ext uri="{FF2B5EF4-FFF2-40B4-BE49-F238E27FC236}">
                <a16:creationId xmlns:a16="http://schemas.microsoft.com/office/drawing/2014/main" id="{58E3075D-0EF5-5082-F51C-A6F2B79BAED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7" name="Picture 4">
            <a:extLst>
              <a:ext uri="{FF2B5EF4-FFF2-40B4-BE49-F238E27FC236}">
                <a16:creationId xmlns:a16="http://schemas.microsoft.com/office/drawing/2014/main" id="{C1E45FFB-0F2D-3D95-314A-E7B29BAB7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B12376E3-DD1F-9B83-43D4-61B0B59BE86E}"/>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16</a:t>
            </a:fld>
            <a:endParaRPr lang="en-GB" noProof="0"/>
          </a:p>
        </p:txBody>
      </p:sp>
      <p:sp>
        <p:nvSpPr>
          <p:cNvPr id="16" name="Title 4">
            <a:extLst>
              <a:ext uri="{FF2B5EF4-FFF2-40B4-BE49-F238E27FC236}">
                <a16:creationId xmlns:a16="http://schemas.microsoft.com/office/drawing/2014/main" id="{46CA38B7-5BE8-C666-2C0E-125807AE9BF9}"/>
              </a:ext>
            </a:extLst>
          </p:cNvPr>
          <p:cNvSpPr>
            <a:spLocks noGrp="1"/>
          </p:cNvSpPr>
          <p:nvPr>
            <p:ph type="title"/>
          </p:nvPr>
        </p:nvSpPr>
        <p:spPr>
          <a:xfrm>
            <a:off x="466726" y="511700"/>
            <a:ext cx="10244138" cy="454589"/>
          </a:xfrm>
        </p:spPr>
        <p:txBody>
          <a:bodyPr/>
          <a:lstStyle/>
          <a:p>
            <a:r>
              <a:rPr lang="en-US" dirty="0"/>
              <a:t>Runtime</a:t>
            </a:r>
          </a:p>
        </p:txBody>
      </p:sp>
      <p:sp>
        <p:nvSpPr>
          <p:cNvPr id="4" name="TextBox 3">
            <a:extLst>
              <a:ext uri="{FF2B5EF4-FFF2-40B4-BE49-F238E27FC236}">
                <a16:creationId xmlns:a16="http://schemas.microsoft.com/office/drawing/2014/main" id="{21BB67C0-6693-7A21-4291-8D6FE4DFEFF6}"/>
              </a:ext>
            </a:extLst>
          </p:cNvPr>
          <p:cNvSpPr txBox="1"/>
          <p:nvPr/>
        </p:nvSpPr>
        <p:spPr>
          <a:xfrm>
            <a:off x="811763" y="1810138"/>
            <a:ext cx="4320074" cy="1618861"/>
          </a:xfrm>
          <a:prstGeom prst="rect">
            <a:avLst/>
          </a:prstGeom>
          <a:noFill/>
          <a:ln>
            <a:noFill/>
          </a:ln>
        </p:spPr>
        <p:txBody>
          <a:bodyPr wrap="none" lIns="0" tIns="0" rIns="0" bIns="0" rtlCol="0">
            <a:noAutofit/>
          </a:bodyPr>
          <a:lstStyle/>
          <a:p>
            <a:pPr marL="285750" indent="-285750">
              <a:spcAft>
                <a:spcPts val="600"/>
              </a:spcAft>
              <a:buFont typeface="Arial" panose="020B0604020202020204" pitchFamily="34" charset="0"/>
              <a:buChar char="•"/>
            </a:pPr>
            <a:r>
              <a:rPr lang="en-US" sz="2400" dirty="0">
                <a:solidFill>
                  <a:srgbClr val="002060"/>
                </a:solidFill>
              </a:rPr>
              <a:t>CVE</a:t>
            </a:r>
          </a:p>
          <a:p>
            <a:pPr marL="285750" indent="-285750">
              <a:spcAft>
                <a:spcPts val="600"/>
              </a:spcAft>
              <a:buFont typeface="Arial" panose="020B0604020202020204" pitchFamily="34" charset="0"/>
              <a:buChar char="•"/>
            </a:pPr>
            <a:r>
              <a:rPr lang="en-US" sz="2400" dirty="0">
                <a:solidFill>
                  <a:srgbClr val="002060"/>
                </a:solidFill>
              </a:rPr>
              <a:t>Pod Security</a:t>
            </a:r>
          </a:p>
          <a:p>
            <a:pPr marL="285750" indent="-285750">
              <a:spcAft>
                <a:spcPts val="600"/>
              </a:spcAft>
              <a:buFont typeface="Arial" panose="020B0604020202020204" pitchFamily="34" charset="0"/>
              <a:buChar char="•"/>
            </a:pPr>
            <a:r>
              <a:rPr lang="en-US" sz="2400" dirty="0">
                <a:solidFill>
                  <a:srgbClr val="002060"/>
                </a:solidFill>
              </a:rPr>
              <a:t>Four SRE Golden Signals</a:t>
            </a:r>
          </a:p>
          <a:p>
            <a:pPr marL="285750" indent="-285750">
              <a:spcAft>
                <a:spcPts val="600"/>
              </a:spcAft>
              <a:buFont typeface="Arial" panose="020B0604020202020204" pitchFamily="34" charset="0"/>
              <a:buChar char="•"/>
            </a:pPr>
            <a:r>
              <a:rPr lang="en-US" sz="2400" dirty="0">
                <a:solidFill>
                  <a:srgbClr val="002060"/>
                </a:solidFill>
              </a:rPr>
              <a:t>Image Signatures</a:t>
            </a:r>
          </a:p>
          <a:p>
            <a:pPr algn="l"/>
            <a:endParaRPr lang="en-US" sz="2400" dirty="0"/>
          </a:p>
        </p:txBody>
      </p:sp>
      <p:sp>
        <p:nvSpPr>
          <p:cNvPr id="5" name="TextBox 4">
            <a:extLst>
              <a:ext uri="{FF2B5EF4-FFF2-40B4-BE49-F238E27FC236}">
                <a16:creationId xmlns:a16="http://schemas.microsoft.com/office/drawing/2014/main" id="{77C1D086-8082-61B2-8818-F04A367C5827}"/>
              </a:ext>
            </a:extLst>
          </p:cNvPr>
          <p:cNvSpPr txBox="1"/>
          <p:nvPr/>
        </p:nvSpPr>
        <p:spPr>
          <a:xfrm>
            <a:off x="6390790" y="1810137"/>
            <a:ext cx="4320074" cy="2621904"/>
          </a:xfrm>
          <a:prstGeom prst="rect">
            <a:avLst/>
          </a:prstGeom>
          <a:noFill/>
          <a:ln>
            <a:noFill/>
          </a:ln>
        </p:spPr>
        <p:txBody>
          <a:bodyPr wrap="none" lIns="0" tIns="0" rIns="0" bIns="0" rtlCol="0">
            <a:noAutofit/>
          </a:bodyPr>
          <a:lstStyle/>
          <a:p>
            <a:pPr marL="285750" indent="-285750">
              <a:spcAft>
                <a:spcPts val="600"/>
              </a:spcAft>
              <a:buFont typeface="Arial" panose="020B0604020202020204" pitchFamily="34" charset="0"/>
              <a:buChar char="•"/>
            </a:pPr>
            <a:r>
              <a:rPr lang="en-US" sz="2400" dirty="0" err="1"/>
              <a:t>Sysdig</a:t>
            </a:r>
            <a:endParaRPr lang="en-US" sz="2400" dirty="0"/>
          </a:p>
          <a:p>
            <a:pPr marL="285750" indent="-285750">
              <a:spcAft>
                <a:spcPts val="600"/>
              </a:spcAft>
              <a:buFont typeface="Arial" panose="020B0604020202020204" pitchFamily="34" charset="0"/>
              <a:buChar char="•"/>
            </a:pPr>
            <a:r>
              <a:rPr lang="en-US" sz="2400" dirty="0" err="1"/>
              <a:t>Kyverno</a:t>
            </a:r>
            <a:endParaRPr lang="en-US" sz="2400" dirty="0"/>
          </a:p>
          <a:p>
            <a:pPr marL="285750" indent="-285750">
              <a:spcAft>
                <a:spcPts val="600"/>
              </a:spcAft>
              <a:buFont typeface="Arial" panose="020B0604020202020204" pitchFamily="34" charset="0"/>
              <a:buChar char="•"/>
            </a:pPr>
            <a:r>
              <a:rPr lang="en-US" sz="2400" dirty="0"/>
              <a:t>Prometheus</a:t>
            </a:r>
          </a:p>
          <a:p>
            <a:pPr marL="285750" indent="-285750">
              <a:spcAft>
                <a:spcPts val="600"/>
              </a:spcAft>
              <a:buFont typeface="Arial" panose="020B0604020202020204" pitchFamily="34" charset="0"/>
              <a:buChar char="•"/>
            </a:pPr>
            <a:r>
              <a:rPr lang="en-US" sz="2400" dirty="0"/>
              <a:t>Grafana</a:t>
            </a:r>
          </a:p>
          <a:p>
            <a:pPr marL="285750" indent="-285750">
              <a:spcAft>
                <a:spcPts val="600"/>
              </a:spcAft>
              <a:buFont typeface="Arial" panose="020B0604020202020204" pitchFamily="34" charset="0"/>
              <a:buChar char="•"/>
            </a:pPr>
            <a:r>
              <a:rPr lang="en-US" sz="2400" dirty="0"/>
              <a:t>Elastic</a:t>
            </a:r>
          </a:p>
          <a:p>
            <a:pPr algn="l"/>
            <a:endParaRPr lang="en-US" sz="2400" dirty="0"/>
          </a:p>
        </p:txBody>
      </p:sp>
      <p:sp>
        <p:nvSpPr>
          <p:cNvPr id="2" name="Footer Placeholder 13">
            <a:extLst>
              <a:ext uri="{FF2B5EF4-FFF2-40B4-BE49-F238E27FC236}">
                <a16:creationId xmlns:a16="http://schemas.microsoft.com/office/drawing/2014/main" id="{BC9A0F3F-7BA4-393F-2C58-73CD5E8188A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3" name="Picture 4">
            <a:extLst>
              <a:ext uri="{FF2B5EF4-FFF2-40B4-BE49-F238E27FC236}">
                <a16:creationId xmlns:a16="http://schemas.microsoft.com/office/drawing/2014/main" id="{9B203140-D7FC-2B10-69BA-8AF1F5D2B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0D4BA254-4598-A496-FC43-2ACC3F237923}"/>
              </a:ext>
            </a:extLst>
          </p:cNvPr>
          <p:cNvGrpSpPr/>
          <p:nvPr/>
        </p:nvGrpSpPr>
        <p:grpSpPr>
          <a:xfrm>
            <a:off x="712408" y="3880047"/>
            <a:ext cx="2012823" cy="2322489"/>
            <a:chOff x="8605676" y="267946"/>
            <a:chExt cx="2012823" cy="2322489"/>
          </a:xfrm>
        </p:grpSpPr>
        <p:pic>
          <p:nvPicPr>
            <p:cNvPr id="6" name="Picture 6" descr="Helm Logo PNG Vector (SVG) Free Download">
              <a:extLst>
                <a:ext uri="{FF2B5EF4-FFF2-40B4-BE49-F238E27FC236}">
                  <a16:creationId xmlns:a16="http://schemas.microsoft.com/office/drawing/2014/main" id="{D6C3588F-8E31-53DC-77EE-B856D0530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5676" y="267946"/>
              <a:ext cx="2012823" cy="2322489"/>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Gears">
              <a:extLst>
                <a:ext uri="{FF2B5EF4-FFF2-40B4-BE49-F238E27FC236}">
                  <a16:creationId xmlns:a16="http://schemas.microsoft.com/office/drawing/2014/main" id="{7B4A7999-C25A-48E2-282F-F0FA9BDF71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52428" y="553494"/>
              <a:ext cx="620830" cy="620830"/>
            </a:xfrm>
            <a:prstGeom prst="rect">
              <a:avLst/>
            </a:prstGeom>
          </p:spPr>
        </p:pic>
        <p:pic>
          <p:nvPicPr>
            <p:cNvPr id="8" name="Graphic 7" descr="Lock">
              <a:extLst>
                <a:ext uri="{FF2B5EF4-FFF2-40B4-BE49-F238E27FC236}">
                  <a16:creationId xmlns:a16="http://schemas.microsoft.com/office/drawing/2014/main" id="{378993DB-6939-007E-2759-B8EFEC2E98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7848" y="572157"/>
              <a:ext cx="468915" cy="468915"/>
            </a:xfrm>
            <a:prstGeom prst="rect">
              <a:avLst/>
            </a:prstGeom>
          </p:spPr>
        </p:pic>
      </p:grpSp>
      <p:pic>
        <p:nvPicPr>
          <p:cNvPr id="3074" name="Picture 2">
            <a:extLst>
              <a:ext uri="{FF2B5EF4-FFF2-40B4-BE49-F238E27FC236}">
                <a16:creationId xmlns:a16="http://schemas.microsoft.com/office/drawing/2014/main" id="{7B165DE0-8118-10FB-26C9-EBBF63A696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2448" y="4184258"/>
            <a:ext cx="1702586" cy="17704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6DCA88C-12A0-5008-E183-64AB2CCEBB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8502" y="3968757"/>
            <a:ext cx="2293248" cy="2293248"/>
          </a:xfrm>
          <a:prstGeom prst="rect">
            <a:avLst/>
          </a:prstGeom>
        </p:spPr>
      </p:pic>
      <p:pic>
        <p:nvPicPr>
          <p:cNvPr id="3078" name="Picture 6" descr="Free Elasticsearch Logo Icon - Download in Flat Style">
            <a:extLst>
              <a:ext uri="{FF2B5EF4-FFF2-40B4-BE49-F238E27FC236}">
                <a16:creationId xmlns:a16="http://schemas.microsoft.com/office/drawing/2014/main" id="{187310C6-0709-80ED-8190-AD16DA0747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2251" y="4192479"/>
            <a:ext cx="1770495" cy="177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80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4BEB-738F-CA20-7002-8C3D7C3839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7ADD27-CE62-F321-C94C-D853DC1CFDA6}"/>
              </a:ext>
            </a:extLst>
          </p:cNvPr>
          <p:cNvSpPr>
            <a:spLocks noGrp="1"/>
          </p:cNvSpPr>
          <p:nvPr>
            <p:ph idx="12"/>
          </p:nvPr>
        </p:nvSpPr>
        <p:spPr/>
        <p:txBody>
          <a:bodyPr/>
          <a:lstStyle/>
          <a:p>
            <a:endParaRPr lang="en-US"/>
          </a:p>
        </p:txBody>
      </p:sp>
      <p:pic>
        <p:nvPicPr>
          <p:cNvPr id="4" name="Picture Placeholder 11" descr="Layer cake with confetti and flowers">
            <a:extLst>
              <a:ext uri="{FF2B5EF4-FFF2-40B4-BE49-F238E27FC236}">
                <a16:creationId xmlns:a16="http://schemas.microsoft.com/office/drawing/2014/main" id="{7335020E-6817-93C1-3C79-AE7B4CE7DF88}"/>
              </a:ext>
            </a:extLst>
          </p:cNvPr>
          <p:cNvPicPr>
            <a:picLocks noChangeAspect="1"/>
          </p:cNvPicPr>
          <p:nvPr/>
        </p:nvPicPr>
        <p:blipFill>
          <a:blip r:embed="rId2">
            <a:extLst>
              <a:ext uri="{28A0092B-C50C-407E-A947-70E740481C1C}">
                <a14:useLocalDpi xmlns:a14="http://schemas.microsoft.com/office/drawing/2010/main" val="0"/>
              </a:ext>
            </a:extLst>
          </a:blip>
          <a:srcRect t="7812" b="7812"/>
          <a:stretch/>
        </p:blipFill>
        <p:spPr>
          <a:xfrm>
            <a:off x="20" y="10"/>
            <a:ext cx="12191980" cy="6857990"/>
          </a:xfrm>
          <a:prstGeom prst="rect">
            <a:avLst/>
          </a:prstGeom>
        </p:spPr>
      </p:pic>
      <p:sp>
        <p:nvSpPr>
          <p:cNvPr id="6" name="Title 3">
            <a:extLst>
              <a:ext uri="{FF2B5EF4-FFF2-40B4-BE49-F238E27FC236}">
                <a16:creationId xmlns:a16="http://schemas.microsoft.com/office/drawing/2014/main" id="{3A7F5C64-6495-3066-C1EC-C52FBDF86BBB}"/>
              </a:ext>
            </a:extLst>
          </p:cNvPr>
          <p:cNvSpPr txBox="1">
            <a:spLocks/>
          </p:cNvSpPr>
          <p:nvPr/>
        </p:nvSpPr>
        <p:spPr>
          <a:xfrm>
            <a:off x="7622626" y="3069238"/>
            <a:ext cx="4364421" cy="1360872"/>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Layer Four – All the Extras</a:t>
            </a:r>
          </a:p>
        </p:txBody>
      </p:sp>
      <p:sp>
        <p:nvSpPr>
          <p:cNvPr id="5" name="Footer Placeholder 13">
            <a:extLst>
              <a:ext uri="{FF2B5EF4-FFF2-40B4-BE49-F238E27FC236}">
                <a16:creationId xmlns:a16="http://schemas.microsoft.com/office/drawing/2014/main" id="{02A8D1DB-0F65-BFC2-0DF2-43181F2D910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7" name="Picture 4">
            <a:extLst>
              <a:ext uri="{FF2B5EF4-FFF2-40B4-BE49-F238E27FC236}">
                <a16:creationId xmlns:a16="http://schemas.microsoft.com/office/drawing/2014/main" id="{5E0D615F-10C7-7EE0-B498-571458179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710A0A8-5B39-9B7B-4666-A02791F5E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spTree>
    <p:extLst>
      <p:ext uri="{BB962C8B-B14F-4D97-AF65-F5344CB8AC3E}">
        <p14:creationId xmlns:p14="http://schemas.microsoft.com/office/powerpoint/2010/main" val="225285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B12376E3-DD1F-9B83-43D4-61B0B59BE86E}"/>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18</a:t>
            </a:fld>
            <a:endParaRPr lang="en-GB" noProof="0"/>
          </a:p>
        </p:txBody>
      </p:sp>
      <p:sp>
        <p:nvSpPr>
          <p:cNvPr id="16" name="Title 4">
            <a:extLst>
              <a:ext uri="{FF2B5EF4-FFF2-40B4-BE49-F238E27FC236}">
                <a16:creationId xmlns:a16="http://schemas.microsoft.com/office/drawing/2014/main" id="{46CA38B7-5BE8-C666-2C0E-125807AE9BF9}"/>
              </a:ext>
            </a:extLst>
          </p:cNvPr>
          <p:cNvSpPr>
            <a:spLocks noGrp="1"/>
          </p:cNvSpPr>
          <p:nvPr>
            <p:ph type="title"/>
          </p:nvPr>
        </p:nvSpPr>
        <p:spPr>
          <a:xfrm>
            <a:off x="466726" y="511700"/>
            <a:ext cx="10244138" cy="454589"/>
          </a:xfrm>
        </p:spPr>
        <p:txBody>
          <a:bodyPr>
            <a:normAutofit/>
          </a:bodyPr>
          <a:lstStyle/>
          <a:p>
            <a:r>
              <a:rPr lang="en-US" sz="3600" dirty="0"/>
              <a:t>Access Control Follows Environments</a:t>
            </a:r>
          </a:p>
        </p:txBody>
      </p:sp>
      <p:sp>
        <p:nvSpPr>
          <p:cNvPr id="2" name="Rectangle: Rounded Corners 1">
            <a:extLst>
              <a:ext uri="{FF2B5EF4-FFF2-40B4-BE49-F238E27FC236}">
                <a16:creationId xmlns:a16="http://schemas.microsoft.com/office/drawing/2014/main" id="{FF8257B6-9421-6AE3-1EFC-867C39020C42}"/>
              </a:ext>
            </a:extLst>
          </p:cNvPr>
          <p:cNvSpPr/>
          <p:nvPr/>
        </p:nvSpPr>
        <p:spPr>
          <a:xfrm>
            <a:off x="3996302" y="1408394"/>
            <a:ext cx="3972041" cy="60275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Block with error</a:t>
            </a:r>
            <a:br>
              <a:rPr lang="en-US" dirty="0">
                <a:solidFill>
                  <a:schemeClr val="tx1"/>
                </a:solidFill>
              </a:rPr>
            </a:br>
            <a:r>
              <a:rPr lang="en-US" dirty="0">
                <a:solidFill>
                  <a:schemeClr val="tx1"/>
                </a:solidFill>
              </a:rPr>
              <a:t>Very limited access</a:t>
            </a:r>
          </a:p>
        </p:txBody>
      </p:sp>
      <p:sp>
        <p:nvSpPr>
          <p:cNvPr id="3" name="Rectangle: Rounded Corners 2">
            <a:extLst>
              <a:ext uri="{FF2B5EF4-FFF2-40B4-BE49-F238E27FC236}">
                <a16:creationId xmlns:a16="http://schemas.microsoft.com/office/drawing/2014/main" id="{39F58C4C-B2F2-AC20-3E01-21FD40C36A35}"/>
              </a:ext>
            </a:extLst>
          </p:cNvPr>
          <p:cNvSpPr/>
          <p:nvPr/>
        </p:nvSpPr>
        <p:spPr>
          <a:xfrm>
            <a:off x="4092631" y="2124774"/>
            <a:ext cx="3875712" cy="60275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Block with error</a:t>
            </a:r>
            <a:br>
              <a:rPr lang="en-US" dirty="0">
                <a:solidFill>
                  <a:schemeClr val="tx1"/>
                </a:solidFill>
              </a:rPr>
            </a:br>
            <a:r>
              <a:rPr lang="en-US" dirty="0">
                <a:solidFill>
                  <a:schemeClr val="tx1"/>
                </a:solidFill>
              </a:rPr>
              <a:t>Full access</a:t>
            </a:r>
          </a:p>
        </p:txBody>
      </p:sp>
      <p:sp>
        <p:nvSpPr>
          <p:cNvPr id="6" name="Rectangle: Rounded Corners 5">
            <a:extLst>
              <a:ext uri="{FF2B5EF4-FFF2-40B4-BE49-F238E27FC236}">
                <a16:creationId xmlns:a16="http://schemas.microsoft.com/office/drawing/2014/main" id="{882886FB-5C95-900F-0BED-40485D3BD373}"/>
              </a:ext>
            </a:extLst>
          </p:cNvPr>
          <p:cNvSpPr/>
          <p:nvPr/>
        </p:nvSpPr>
        <p:spPr>
          <a:xfrm>
            <a:off x="4092630" y="2844885"/>
            <a:ext cx="3875713" cy="602759"/>
          </a:xfrm>
          <a:prstGeom prst="roundRect">
            <a:avLst/>
          </a:prstGeom>
          <a:solidFill>
            <a:srgbClr val="30EE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Warnings without blocking</a:t>
            </a:r>
            <a:br>
              <a:rPr lang="en-US" dirty="0">
                <a:solidFill>
                  <a:schemeClr val="tx1"/>
                </a:solidFill>
              </a:rPr>
            </a:br>
            <a:r>
              <a:rPr lang="en-US" dirty="0">
                <a:solidFill>
                  <a:schemeClr val="tx1"/>
                </a:solidFill>
              </a:rPr>
              <a:t>Full access</a:t>
            </a:r>
          </a:p>
        </p:txBody>
      </p:sp>
      <p:pic>
        <p:nvPicPr>
          <p:cNvPr id="7" name="Picture 6" descr="A traffic light with a red yellow and green light&#10;&#10;Description automatically generated with low confidence">
            <a:extLst>
              <a:ext uri="{FF2B5EF4-FFF2-40B4-BE49-F238E27FC236}">
                <a16:creationId xmlns:a16="http://schemas.microsoft.com/office/drawing/2014/main" id="{52A3A96F-8BBD-0660-9855-DF6EE635CED0}"/>
              </a:ext>
            </a:extLst>
          </p:cNvPr>
          <p:cNvPicPr>
            <a:picLocks noChangeAspect="1"/>
          </p:cNvPicPr>
          <p:nvPr/>
        </p:nvPicPr>
        <p:blipFill>
          <a:blip r:embed="rId3"/>
          <a:stretch>
            <a:fillRect/>
          </a:stretch>
        </p:blipFill>
        <p:spPr>
          <a:xfrm>
            <a:off x="2416629" y="1213369"/>
            <a:ext cx="2425570" cy="2425570"/>
          </a:xfrm>
          <a:prstGeom prst="rect">
            <a:avLst/>
          </a:prstGeom>
        </p:spPr>
      </p:pic>
      <p:sp>
        <p:nvSpPr>
          <p:cNvPr id="8" name="TextBox 7">
            <a:extLst>
              <a:ext uri="{FF2B5EF4-FFF2-40B4-BE49-F238E27FC236}">
                <a16:creationId xmlns:a16="http://schemas.microsoft.com/office/drawing/2014/main" id="{D8D5436C-C6A2-050C-4219-714C9FBAA635}"/>
              </a:ext>
            </a:extLst>
          </p:cNvPr>
          <p:cNvSpPr txBox="1"/>
          <p:nvPr/>
        </p:nvSpPr>
        <p:spPr>
          <a:xfrm>
            <a:off x="3327953" y="2961598"/>
            <a:ext cx="602922" cy="369332"/>
          </a:xfrm>
          <a:prstGeom prst="rect">
            <a:avLst/>
          </a:prstGeom>
          <a:noFill/>
        </p:spPr>
        <p:txBody>
          <a:bodyPr wrap="none" rtlCol="0">
            <a:spAutoFit/>
          </a:bodyPr>
          <a:lstStyle/>
          <a:p>
            <a:r>
              <a:rPr lang="en-US" dirty="0"/>
              <a:t>Dev</a:t>
            </a:r>
          </a:p>
        </p:txBody>
      </p:sp>
      <p:sp>
        <p:nvSpPr>
          <p:cNvPr id="9" name="TextBox 8">
            <a:extLst>
              <a:ext uri="{FF2B5EF4-FFF2-40B4-BE49-F238E27FC236}">
                <a16:creationId xmlns:a16="http://schemas.microsoft.com/office/drawing/2014/main" id="{2BB6AEC4-751F-4E49-0E09-CA51A1871AD9}"/>
              </a:ext>
            </a:extLst>
          </p:cNvPr>
          <p:cNvSpPr txBox="1"/>
          <p:nvPr/>
        </p:nvSpPr>
        <p:spPr>
          <a:xfrm>
            <a:off x="3361552" y="2241487"/>
            <a:ext cx="535724" cy="369332"/>
          </a:xfrm>
          <a:prstGeom prst="rect">
            <a:avLst/>
          </a:prstGeom>
          <a:noFill/>
        </p:spPr>
        <p:txBody>
          <a:bodyPr wrap="none" rtlCol="0">
            <a:spAutoFit/>
          </a:bodyPr>
          <a:lstStyle/>
          <a:p>
            <a:r>
              <a:rPr lang="en-US" dirty="0" err="1"/>
              <a:t>Tst</a:t>
            </a:r>
            <a:endParaRPr lang="en-US" dirty="0"/>
          </a:p>
        </p:txBody>
      </p:sp>
      <p:sp>
        <p:nvSpPr>
          <p:cNvPr id="11" name="TextBox 10">
            <a:extLst>
              <a:ext uri="{FF2B5EF4-FFF2-40B4-BE49-F238E27FC236}">
                <a16:creationId xmlns:a16="http://schemas.microsoft.com/office/drawing/2014/main" id="{F814502B-C5C5-4ED4-FA31-28AE75F745D8}"/>
              </a:ext>
            </a:extLst>
          </p:cNvPr>
          <p:cNvSpPr txBox="1"/>
          <p:nvPr/>
        </p:nvSpPr>
        <p:spPr>
          <a:xfrm>
            <a:off x="3349301" y="1563949"/>
            <a:ext cx="559769" cy="369332"/>
          </a:xfrm>
          <a:prstGeom prst="rect">
            <a:avLst/>
          </a:prstGeom>
          <a:noFill/>
        </p:spPr>
        <p:txBody>
          <a:bodyPr wrap="none" rtlCol="0">
            <a:spAutoFit/>
          </a:bodyPr>
          <a:lstStyle/>
          <a:p>
            <a:r>
              <a:rPr lang="en-US" dirty="0" err="1"/>
              <a:t>Prd</a:t>
            </a:r>
            <a:endParaRPr lang="en-US" dirty="0"/>
          </a:p>
        </p:txBody>
      </p:sp>
      <p:sp>
        <p:nvSpPr>
          <p:cNvPr id="13" name="Footer Placeholder 13">
            <a:extLst>
              <a:ext uri="{FF2B5EF4-FFF2-40B4-BE49-F238E27FC236}">
                <a16:creationId xmlns:a16="http://schemas.microsoft.com/office/drawing/2014/main" id="{A4D31AA2-B7CB-91F3-365F-8191F43F4F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65DB5E3D-ECF2-9957-C230-CE0FCB8FB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08D73E-9BD6-54B5-2A70-967802B23FA5}"/>
              </a:ext>
            </a:extLst>
          </p:cNvPr>
          <p:cNvSpPr txBox="1"/>
          <p:nvPr/>
        </p:nvSpPr>
        <p:spPr>
          <a:xfrm>
            <a:off x="11113477" y="6501284"/>
            <a:ext cx="0" cy="0"/>
          </a:xfrm>
          <a:prstGeom prst="rect">
            <a:avLst/>
          </a:prstGeom>
          <a:noFill/>
        </p:spPr>
        <p:txBody>
          <a:bodyPr wrap="none" lIns="0" tIns="0" rIns="0" bIns="0" rtlCol="0">
            <a:noAutofit/>
          </a:bodyPr>
          <a:lstStyle/>
          <a:p>
            <a:pPr algn="l"/>
            <a:endParaRPr lang="en-DK" dirty="0" err="1"/>
          </a:p>
        </p:txBody>
      </p:sp>
    </p:spTree>
    <p:extLst>
      <p:ext uri="{BB962C8B-B14F-4D97-AF65-F5344CB8AC3E}">
        <p14:creationId xmlns:p14="http://schemas.microsoft.com/office/powerpoint/2010/main" val="326022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4BEB-738F-CA20-7002-8C3D7C383978}"/>
              </a:ext>
            </a:extLst>
          </p:cNvPr>
          <p:cNvSpPr>
            <a:spLocks noGrp="1"/>
          </p:cNvSpPr>
          <p:nvPr>
            <p:ph type="title"/>
          </p:nvPr>
        </p:nvSpPr>
        <p:spPr/>
        <p:txBody>
          <a:bodyPr/>
          <a:lstStyle/>
          <a:p>
            <a:r>
              <a:rPr lang="en-US" dirty="0"/>
              <a:t>We Support!</a:t>
            </a:r>
          </a:p>
        </p:txBody>
      </p:sp>
      <p:sp>
        <p:nvSpPr>
          <p:cNvPr id="10" name="Footer Placeholder 13">
            <a:extLst>
              <a:ext uri="{FF2B5EF4-FFF2-40B4-BE49-F238E27FC236}">
                <a16:creationId xmlns:a16="http://schemas.microsoft.com/office/drawing/2014/main" id="{34C46857-7699-10C9-2FE4-61603F2347BC}"/>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6979F87-FBD3-8C01-9E2A-73F82D3C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11CE178-AADC-6E74-9A99-8C6B1A979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pic>
        <p:nvPicPr>
          <p:cNvPr id="2050" name="Picture 2" descr="Cake support for gravity defying cakes – Perfectpartiesnz">
            <a:extLst>
              <a:ext uri="{FF2B5EF4-FFF2-40B4-BE49-F238E27FC236}">
                <a16:creationId xmlns:a16="http://schemas.microsoft.com/office/drawing/2014/main" id="{E990DFCF-9A66-4040-CAB2-B033EF7C8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91" y="2142655"/>
            <a:ext cx="3982346" cy="38731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ke Stand Support Structure Frame, Anti Gravity Cake Pouring Kit Reusable  Cake Decorating for Birthday/ Baby Shower/ Wedding/ Anniversary Party :  Amazon.in: Home &amp; Kitchen">
            <a:extLst>
              <a:ext uri="{FF2B5EF4-FFF2-40B4-BE49-F238E27FC236}">
                <a16:creationId xmlns:a16="http://schemas.microsoft.com/office/drawing/2014/main" id="{8117347D-0937-B2D2-E447-5983EC9266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9201" y="1078298"/>
            <a:ext cx="5838470" cy="564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13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174572-48FB-C25B-52FD-93E0F5DD8469}"/>
              </a:ext>
            </a:extLst>
          </p:cNvPr>
          <p:cNvPicPr>
            <a:picLocks noChangeAspect="1"/>
          </p:cNvPicPr>
          <p:nvPr/>
        </p:nvPicPr>
        <p:blipFill>
          <a:blip r:embed="rId2"/>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Picture 3">
            <a:extLst>
              <a:ext uri="{FF2B5EF4-FFF2-40B4-BE49-F238E27FC236}">
                <a16:creationId xmlns:a16="http://schemas.microsoft.com/office/drawing/2014/main" id="{971F1378-285A-21BC-3C14-157036263476}"/>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Placeholder 11">
            <a:extLst>
              <a:ext uri="{FF2B5EF4-FFF2-40B4-BE49-F238E27FC236}">
                <a16:creationId xmlns:a16="http://schemas.microsoft.com/office/drawing/2014/main" id="{F2D99155-620A-2145-A70E-7D19AB92D545}"/>
              </a:ext>
            </a:extLst>
          </p:cNvPr>
          <p:cNvPicPr>
            <a:picLocks noChangeAspect="1"/>
          </p:cNvPicPr>
          <p:nvPr/>
        </p:nvPicPr>
        <p:blipFill>
          <a:blip r:embed="rId4"/>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2" name="Footer Placeholder 13">
            <a:extLst>
              <a:ext uri="{FF2B5EF4-FFF2-40B4-BE49-F238E27FC236}">
                <a16:creationId xmlns:a16="http://schemas.microsoft.com/office/drawing/2014/main" id="{A0639C88-0A7B-F530-1C8E-99AE3EEE29F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2">
                    <a:alpha val="80000"/>
                  </a:schemeClr>
                </a:solidFill>
              </a:rPr>
              <a:t>jbrejnholt</a:t>
            </a:r>
          </a:p>
        </p:txBody>
      </p:sp>
      <p:pic>
        <p:nvPicPr>
          <p:cNvPr id="3" name="Picture 4">
            <a:extLst>
              <a:ext uri="{FF2B5EF4-FFF2-40B4-BE49-F238E27FC236}">
                <a16:creationId xmlns:a16="http://schemas.microsoft.com/office/drawing/2014/main" id="{4D822008-DE34-26E9-42E5-C48B10B8E4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54F33B5-78F9-F887-02FD-397135DA7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pic>
        <p:nvPicPr>
          <p:cNvPr id="9" name="Graphic 8">
            <a:extLst>
              <a:ext uri="{FF2B5EF4-FFF2-40B4-BE49-F238E27FC236}">
                <a16:creationId xmlns:a16="http://schemas.microsoft.com/office/drawing/2014/main" id="{4B2C0849-56C8-BD91-9EC1-F985EE0FCD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32547" y="1875372"/>
            <a:ext cx="3179371" cy="4323945"/>
          </a:xfrm>
          <a:prstGeom prst="rect">
            <a:avLst/>
          </a:prstGeom>
        </p:spPr>
      </p:pic>
    </p:spTree>
    <p:extLst>
      <p:ext uri="{BB962C8B-B14F-4D97-AF65-F5344CB8AC3E}">
        <p14:creationId xmlns:p14="http://schemas.microsoft.com/office/powerpoint/2010/main" val="147632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B12376E3-DD1F-9B83-43D4-61B0B59BE86E}"/>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20</a:t>
            </a:fld>
            <a:endParaRPr lang="en-GB" noProof="0"/>
          </a:p>
        </p:txBody>
      </p:sp>
      <p:sp>
        <p:nvSpPr>
          <p:cNvPr id="16" name="Title 4">
            <a:extLst>
              <a:ext uri="{FF2B5EF4-FFF2-40B4-BE49-F238E27FC236}">
                <a16:creationId xmlns:a16="http://schemas.microsoft.com/office/drawing/2014/main" id="{46CA38B7-5BE8-C666-2C0E-125807AE9BF9}"/>
              </a:ext>
            </a:extLst>
          </p:cNvPr>
          <p:cNvSpPr>
            <a:spLocks noGrp="1"/>
          </p:cNvSpPr>
          <p:nvPr>
            <p:ph type="title"/>
          </p:nvPr>
        </p:nvSpPr>
        <p:spPr>
          <a:xfrm>
            <a:off x="466726" y="511700"/>
            <a:ext cx="10244138" cy="1298050"/>
          </a:xfrm>
        </p:spPr>
        <p:txBody>
          <a:bodyPr>
            <a:noAutofit/>
          </a:bodyPr>
          <a:lstStyle/>
          <a:p>
            <a:r>
              <a:rPr lang="en-US" sz="3600" dirty="0"/>
              <a:t>Saxo Service Blueprint</a:t>
            </a:r>
          </a:p>
        </p:txBody>
      </p:sp>
      <p:sp>
        <p:nvSpPr>
          <p:cNvPr id="2" name="Footer Placeholder 13">
            <a:extLst>
              <a:ext uri="{FF2B5EF4-FFF2-40B4-BE49-F238E27FC236}">
                <a16:creationId xmlns:a16="http://schemas.microsoft.com/office/drawing/2014/main" id="{F9CF494C-1CBC-6107-17FF-81388E2131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3" name="Picture 4">
            <a:extLst>
              <a:ext uri="{FF2B5EF4-FFF2-40B4-BE49-F238E27FC236}">
                <a16:creationId xmlns:a16="http://schemas.microsoft.com/office/drawing/2014/main" id="{2CB68AC0-5A51-EFF5-D41B-246E0F4B3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03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3000"/>
            <a:lum/>
          </a:blip>
          <a:srcRect/>
          <a:stretch>
            <a:fillRect t="-9000" b="-9000"/>
          </a:stretch>
        </a:blipFill>
        <a:effectLst/>
      </p:bgPr>
    </p:bg>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B12376E3-DD1F-9B83-43D4-61B0B59BE86E}"/>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21</a:t>
            </a:fld>
            <a:endParaRPr lang="en-GB" noProof="0"/>
          </a:p>
        </p:txBody>
      </p:sp>
      <p:sp>
        <p:nvSpPr>
          <p:cNvPr id="16" name="Title 4">
            <a:extLst>
              <a:ext uri="{FF2B5EF4-FFF2-40B4-BE49-F238E27FC236}">
                <a16:creationId xmlns:a16="http://schemas.microsoft.com/office/drawing/2014/main" id="{46CA38B7-5BE8-C666-2C0E-125807AE9BF9}"/>
              </a:ext>
            </a:extLst>
          </p:cNvPr>
          <p:cNvSpPr>
            <a:spLocks noGrp="1"/>
          </p:cNvSpPr>
          <p:nvPr>
            <p:ph type="title"/>
          </p:nvPr>
        </p:nvSpPr>
        <p:spPr>
          <a:xfrm>
            <a:off x="466726" y="511700"/>
            <a:ext cx="10244138" cy="1298050"/>
          </a:xfrm>
        </p:spPr>
        <p:txBody>
          <a:bodyPr>
            <a:noAutofit/>
          </a:bodyPr>
          <a:lstStyle/>
          <a:p>
            <a:r>
              <a:rPr lang="en-US" sz="3600" dirty="0"/>
              <a:t>Offer Training</a:t>
            </a:r>
          </a:p>
        </p:txBody>
      </p:sp>
      <p:sp>
        <p:nvSpPr>
          <p:cNvPr id="2" name="Footer Placeholder 13">
            <a:extLst>
              <a:ext uri="{FF2B5EF4-FFF2-40B4-BE49-F238E27FC236}">
                <a16:creationId xmlns:a16="http://schemas.microsoft.com/office/drawing/2014/main" id="{F9CF494C-1CBC-6107-17FF-81388E2131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3" name="Picture 4">
            <a:extLst>
              <a:ext uri="{FF2B5EF4-FFF2-40B4-BE49-F238E27FC236}">
                <a16:creationId xmlns:a16="http://schemas.microsoft.com/office/drawing/2014/main" id="{2CB68AC0-5A51-EFF5-D41B-246E0F4B3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17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4BEB-738F-CA20-7002-8C3D7C383978}"/>
              </a:ext>
            </a:extLst>
          </p:cNvPr>
          <p:cNvSpPr>
            <a:spLocks noGrp="1"/>
          </p:cNvSpPr>
          <p:nvPr>
            <p:ph type="title"/>
          </p:nvPr>
        </p:nvSpPr>
        <p:spPr/>
        <p:txBody>
          <a:bodyPr/>
          <a:lstStyle/>
          <a:p>
            <a:endParaRPr lang="en-US"/>
          </a:p>
        </p:txBody>
      </p:sp>
      <p:pic>
        <p:nvPicPr>
          <p:cNvPr id="4" name="Picture Placeholder 11" descr="Cake with colorful candles">
            <a:extLst>
              <a:ext uri="{FF2B5EF4-FFF2-40B4-BE49-F238E27FC236}">
                <a16:creationId xmlns:a16="http://schemas.microsoft.com/office/drawing/2014/main" id="{7335020E-6817-93C1-3C79-AE7B4CE7DF88}"/>
              </a:ext>
            </a:extLst>
          </p:cNvPr>
          <p:cNvPicPr>
            <a:picLocks noChangeAspect="1"/>
          </p:cNvPicPr>
          <p:nvPr/>
        </p:nvPicPr>
        <p:blipFill>
          <a:blip r:embed="rId2">
            <a:extLst>
              <a:ext uri="{28A0092B-C50C-407E-A947-70E740481C1C}">
                <a14:useLocalDpi xmlns:a14="http://schemas.microsoft.com/office/drawing/2010/main" val="0"/>
              </a:ext>
            </a:extLst>
          </a:blip>
          <a:srcRect t="7864" b="7864"/>
          <a:stretch/>
        </p:blipFill>
        <p:spPr>
          <a:xfrm>
            <a:off x="20" y="10"/>
            <a:ext cx="12191980" cy="6857990"/>
          </a:xfrm>
          <a:prstGeom prst="rect">
            <a:avLst/>
          </a:prstGeom>
        </p:spPr>
      </p:pic>
      <p:sp>
        <p:nvSpPr>
          <p:cNvPr id="5" name="Title 3">
            <a:extLst>
              <a:ext uri="{FF2B5EF4-FFF2-40B4-BE49-F238E27FC236}">
                <a16:creationId xmlns:a16="http://schemas.microsoft.com/office/drawing/2014/main" id="{94100CE0-B0D6-955D-8681-BA1789A6A466}"/>
              </a:ext>
            </a:extLst>
          </p:cNvPr>
          <p:cNvSpPr txBox="1">
            <a:spLocks/>
          </p:cNvSpPr>
          <p:nvPr/>
        </p:nvSpPr>
        <p:spPr>
          <a:xfrm>
            <a:off x="1564726" y="2519514"/>
            <a:ext cx="4364421" cy="1360872"/>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Thank you</a:t>
            </a:r>
          </a:p>
        </p:txBody>
      </p:sp>
      <p:pic>
        <p:nvPicPr>
          <p:cNvPr id="7" name="Picture Placeholder 11" descr="Cake with colorful candles">
            <a:extLst>
              <a:ext uri="{FF2B5EF4-FFF2-40B4-BE49-F238E27FC236}">
                <a16:creationId xmlns:a16="http://schemas.microsoft.com/office/drawing/2014/main" id="{C23631C4-0DCB-5F90-5620-40D947C05BE6}"/>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10" name="Footer Placeholder 13">
            <a:extLst>
              <a:ext uri="{FF2B5EF4-FFF2-40B4-BE49-F238E27FC236}">
                <a16:creationId xmlns:a16="http://schemas.microsoft.com/office/drawing/2014/main" id="{34C46857-7699-10C9-2FE4-61603F2347BC}"/>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6979F87-FBD3-8C01-9E2A-73F82D3C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11CE178-AADC-6E74-9A99-8C6B1A979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sp>
        <p:nvSpPr>
          <p:cNvPr id="6" name="Title 1">
            <a:extLst>
              <a:ext uri="{FF2B5EF4-FFF2-40B4-BE49-F238E27FC236}">
                <a16:creationId xmlns:a16="http://schemas.microsoft.com/office/drawing/2014/main" id="{288D4015-7FDA-E28D-B860-C160EFA24340}"/>
              </a:ext>
            </a:extLst>
          </p:cNvPr>
          <p:cNvSpPr txBox="1">
            <a:spLocks/>
          </p:cNvSpPr>
          <p:nvPr/>
        </p:nvSpPr>
        <p:spPr>
          <a:xfrm>
            <a:off x="777896" y="1985477"/>
            <a:ext cx="5629276" cy="719524"/>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 Up</a:t>
            </a:r>
          </a:p>
        </p:txBody>
      </p:sp>
      <p:sp>
        <p:nvSpPr>
          <p:cNvPr id="9" name="TextBox 8">
            <a:extLst>
              <a:ext uri="{FF2B5EF4-FFF2-40B4-BE49-F238E27FC236}">
                <a16:creationId xmlns:a16="http://schemas.microsoft.com/office/drawing/2014/main" id="{137D492D-3685-B9A1-8165-4D07E918FAF6}"/>
              </a:ext>
            </a:extLst>
          </p:cNvPr>
          <p:cNvSpPr txBox="1"/>
          <p:nvPr/>
        </p:nvSpPr>
        <p:spPr>
          <a:xfrm>
            <a:off x="777896" y="3070955"/>
            <a:ext cx="4320074" cy="1618861"/>
          </a:xfrm>
          <a:prstGeom prst="rect">
            <a:avLst/>
          </a:prstGeom>
          <a:noFill/>
          <a:ln>
            <a:noFill/>
          </a:ln>
        </p:spPr>
        <p:txBody>
          <a:bodyPr wrap="none" lIns="0" tIns="0" rIns="0" bIns="0" rtlCol="0">
            <a:noAutofit/>
          </a:bodyPr>
          <a:lstStyle/>
          <a:p>
            <a:pPr marL="342900" indent="-342900">
              <a:buFont typeface="Arial" panose="020B0604020202020204" pitchFamily="34" charset="0"/>
              <a:buChar char="•"/>
            </a:pPr>
            <a:r>
              <a:rPr lang="en-US" sz="2400" dirty="0"/>
              <a:t>High Standards</a:t>
            </a:r>
          </a:p>
          <a:p>
            <a:pPr marL="342900" indent="-342900">
              <a:buFont typeface="Arial" panose="020B0604020202020204" pitchFamily="34" charset="0"/>
              <a:buChar char="•"/>
            </a:pPr>
            <a:r>
              <a:rPr lang="en-US" sz="2400" dirty="0"/>
              <a:t>Hide Complexity</a:t>
            </a:r>
          </a:p>
          <a:p>
            <a:pPr marL="342900" indent="-342900">
              <a:buFont typeface="Arial" panose="020B0604020202020204" pitchFamily="34" charset="0"/>
              <a:buChar char="•"/>
            </a:pPr>
            <a:r>
              <a:rPr lang="en-US" sz="2400" dirty="0"/>
              <a:t>Support &amp; Educate</a:t>
            </a:r>
          </a:p>
        </p:txBody>
      </p:sp>
    </p:spTree>
    <p:extLst>
      <p:ext uri="{BB962C8B-B14F-4D97-AF65-F5344CB8AC3E}">
        <p14:creationId xmlns:p14="http://schemas.microsoft.com/office/powerpoint/2010/main" val="388407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4BEB-738F-CA20-7002-8C3D7C3839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7ADD27-CE62-F321-C94C-D853DC1CFDA6}"/>
              </a:ext>
            </a:extLst>
          </p:cNvPr>
          <p:cNvSpPr>
            <a:spLocks noGrp="1"/>
          </p:cNvSpPr>
          <p:nvPr>
            <p:ph idx="12"/>
          </p:nvPr>
        </p:nvSpPr>
        <p:spPr/>
        <p:txBody>
          <a:bodyPr/>
          <a:lstStyle/>
          <a:p>
            <a:endParaRPr lang="en-US"/>
          </a:p>
        </p:txBody>
      </p:sp>
      <p:pic>
        <p:nvPicPr>
          <p:cNvPr id="4" name="Picture Placeholder 11" descr="Cake with colorful candles">
            <a:extLst>
              <a:ext uri="{FF2B5EF4-FFF2-40B4-BE49-F238E27FC236}">
                <a16:creationId xmlns:a16="http://schemas.microsoft.com/office/drawing/2014/main" id="{7335020E-6817-93C1-3C79-AE7B4CE7DF88}"/>
              </a:ext>
            </a:extLst>
          </p:cNvPr>
          <p:cNvPicPr>
            <a:picLocks noChangeAspect="1"/>
          </p:cNvPicPr>
          <p:nvPr/>
        </p:nvPicPr>
        <p:blipFill>
          <a:blip r:embed="rId3">
            <a:extLst>
              <a:ext uri="{28A0092B-C50C-407E-A947-70E740481C1C}">
                <a14:useLocalDpi xmlns:a14="http://schemas.microsoft.com/office/drawing/2010/main" val="0"/>
              </a:ext>
            </a:extLst>
          </a:blip>
          <a:srcRect t="7864" b="7864"/>
          <a:stretch/>
        </p:blipFill>
        <p:spPr>
          <a:xfrm>
            <a:off x="20" y="10"/>
            <a:ext cx="12191980" cy="6857990"/>
          </a:xfrm>
          <a:prstGeom prst="rect">
            <a:avLst/>
          </a:prstGeom>
        </p:spPr>
      </p:pic>
      <p:sp>
        <p:nvSpPr>
          <p:cNvPr id="5" name="Title 3">
            <a:extLst>
              <a:ext uri="{FF2B5EF4-FFF2-40B4-BE49-F238E27FC236}">
                <a16:creationId xmlns:a16="http://schemas.microsoft.com/office/drawing/2014/main" id="{94100CE0-B0D6-955D-8681-BA1789A6A466}"/>
              </a:ext>
            </a:extLst>
          </p:cNvPr>
          <p:cNvSpPr txBox="1">
            <a:spLocks/>
          </p:cNvSpPr>
          <p:nvPr/>
        </p:nvSpPr>
        <p:spPr>
          <a:xfrm>
            <a:off x="1564726" y="2519514"/>
            <a:ext cx="4364421" cy="1360872"/>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Thank you</a:t>
            </a:r>
          </a:p>
        </p:txBody>
      </p:sp>
      <p:pic>
        <p:nvPicPr>
          <p:cNvPr id="7" name="Picture Placeholder 11">
            <a:extLst>
              <a:ext uri="{FF2B5EF4-FFF2-40B4-BE49-F238E27FC236}">
                <a16:creationId xmlns:a16="http://schemas.microsoft.com/office/drawing/2014/main" id="{C23631C4-0DCB-5F90-5620-40D947C05BE6}"/>
              </a:ext>
            </a:extLst>
          </p:cNvPr>
          <p:cNvPicPr>
            <a:picLocks noChangeAspect="1"/>
          </p:cNvPicPr>
          <p:nvPr/>
        </p:nvPicPr>
        <p:blipFill rotWithShape="1">
          <a:blip r:embed="rId4">
            <a:extLst>
              <a:ext uri="{28A0092B-C50C-407E-A947-70E740481C1C}">
                <a14:useLocalDpi xmlns:a14="http://schemas.microsoft.com/office/drawing/2010/main" val="0"/>
              </a:ext>
            </a:extLst>
          </a:blip>
          <a:srcRect t="21875" b="21875"/>
          <a:stretch/>
        </p:blipFill>
        <p:spPr>
          <a:xfrm>
            <a:off x="20" y="10"/>
            <a:ext cx="12191980" cy="6857990"/>
          </a:xfrm>
          <a:prstGeom prst="rect">
            <a:avLst/>
          </a:prstGeom>
        </p:spPr>
      </p:pic>
      <p:sp>
        <p:nvSpPr>
          <p:cNvPr id="10" name="Footer Placeholder 13">
            <a:extLst>
              <a:ext uri="{FF2B5EF4-FFF2-40B4-BE49-F238E27FC236}">
                <a16:creationId xmlns:a16="http://schemas.microsoft.com/office/drawing/2014/main" id="{34C46857-7699-10C9-2FE4-61603F2347BC}"/>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1" name="Picture 4">
            <a:extLst>
              <a:ext uri="{FF2B5EF4-FFF2-40B4-BE49-F238E27FC236}">
                <a16:creationId xmlns:a16="http://schemas.microsoft.com/office/drawing/2014/main" id="{B6979F87-FBD3-8C01-9E2A-73F82D3CAE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7271559-CBE1-77B4-2FF2-C59DA35928DB}"/>
              </a:ext>
            </a:extLst>
          </p:cNvPr>
          <p:cNvSpPr/>
          <p:nvPr/>
        </p:nvSpPr>
        <p:spPr>
          <a:xfrm>
            <a:off x="-20" y="4848228"/>
            <a:ext cx="12192000" cy="1015663"/>
          </a:xfrm>
          <a:prstGeom prst="rect">
            <a:avLst/>
          </a:prstGeom>
          <a:gradFill flip="none" rotWithShape="1">
            <a:gsLst>
              <a:gs pos="75000">
                <a:schemeClr val="accent3">
                  <a:lumMod val="5000"/>
                  <a:lumOff val="95000"/>
                </a:schemeClr>
              </a:gs>
              <a:gs pos="66000">
                <a:schemeClr val="accent3">
                  <a:lumMod val="45000"/>
                  <a:lumOff val="55000"/>
                </a:schemeClr>
              </a:gs>
              <a:gs pos="87000">
                <a:schemeClr val="accent3">
                  <a:lumMod val="45000"/>
                  <a:lumOff val="55000"/>
                </a:schemeClr>
              </a:gs>
              <a:gs pos="42000">
                <a:schemeClr val="accent3">
                  <a:lumMod val="98072"/>
                  <a:lumOff val="1928"/>
                  <a:alpha val="80000"/>
                </a:schemeClr>
              </a:gs>
            </a:gsLst>
            <a:path path="circle">
              <a:fillToRect l="50000" t="50000" r="50000" b="50000"/>
            </a:path>
            <a:tileRect/>
          </a:gradFill>
        </p:spPr>
        <p:txBody>
          <a:bodyPr wrap="square" lIns="91440" tIns="45720" rIns="91440" bIns="45720">
            <a:spAutoFit/>
          </a:bodyPr>
          <a:lstStyle/>
          <a:p>
            <a:pPr algn="ctr"/>
            <a:r>
              <a:rPr lang="en-GB" sz="6000" dirty="0">
                <a:ln w="0"/>
                <a:solidFill>
                  <a:sysClr val="windowText" lastClr="000000"/>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423516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a:extLst>
              <a:ext uri="{FF2B5EF4-FFF2-40B4-BE49-F238E27FC236}">
                <a16:creationId xmlns:a16="http://schemas.microsoft.com/office/drawing/2014/main" id="{E28AC94F-C6E9-7668-3E6F-390EBE32B142}"/>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3</a:t>
            </a:fld>
            <a:endParaRPr lang="en-GB" noProof="0"/>
          </a:p>
        </p:txBody>
      </p:sp>
      <p:sp>
        <p:nvSpPr>
          <p:cNvPr id="15" name="Title 4">
            <a:extLst>
              <a:ext uri="{FF2B5EF4-FFF2-40B4-BE49-F238E27FC236}">
                <a16:creationId xmlns:a16="http://schemas.microsoft.com/office/drawing/2014/main" id="{EB2F9DDD-B0AF-A8C7-3415-2DEB6938F86F}"/>
              </a:ext>
            </a:extLst>
          </p:cNvPr>
          <p:cNvSpPr>
            <a:spLocks noGrp="1"/>
          </p:cNvSpPr>
          <p:nvPr>
            <p:ph type="title"/>
          </p:nvPr>
        </p:nvSpPr>
        <p:spPr>
          <a:xfrm>
            <a:off x="466725" y="511700"/>
            <a:ext cx="10244139" cy="454589"/>
          </a:xfrm>
        </p:spPr>
        <p:txBody>
          <a:bodyPr/>
          <a:lstStyle/>
          <a:p>
            <a:r>
              <a:rPr lang="en-US" dirty="0"/>
              <a:t>Saxo Bank</a:t>
            </a:r>
          </a:p>
        </p:txBody>
      </p:sp>
      <p:pic>
        <p:nvPicPr>
          <p:cNvPr id="4" name="Picture 6">
            <a:extLst>
              <a:ext uri="{FF2B5EF4-FFF2-40B4-BE49-F238E27FC236}">
                <a16:creationId xmlns:a16="http://schemas.microsoft.com/office/drawing/2014/main" id="{E1229739-E059-95CB-B4B1-767201EC9D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00" r="-2" b="-2"/>
          <a:stretch/>
        </p:blipFill>
        <p:spPr bwMode="auto">
          <a:xfrm>
            <a:off x="463549" y="1558925"/>
            <a:ext cx="10244139" cy="4487863"/>
          </a:xfrm>
          <a:prstGeom prst="rect">
            <a:avLst/>
          </a:prstGeom>
          <a:solidFill>
            <a:srgbClr val="FFFFFF"/>
          </a:solidFill>
        </p:spPr>
      </p:pic>
      <p:sp>
        <p:nvSpPr>
          <p:cNvPr id="2" name="Footer Placeholder 13">
            <a:extLst>
              <a:ext uri="{FF2B5EF4-FFF2-40B4-BE49-F238E27FC236}">
                <a16:creationId xmlns:a16="http://schemas.microsoft.com/office/drawing/2014/main" id="{95EC812C-2136-E71D-B7AC-A17D3CEFAB0C}"/>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3" name="Picture 4">
            <a:extLst>
              <a:ext uri="{FF2B5EF4-FFF2-40B4-BE49-F238E27FC236}">
                <a16:creationId xmlns:a16="http://schemas.microsoft.com/office/drawing/2014/main" id="{83206382-B241-9632-127E-D4BD48BAA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743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Unicorn cupcake">
            <a:extLst>
              <a:ext uri="{FF2B5EF4-FFF2-40B4-BE49-F238E27FC236}">
                <a16:creationId xmlns:a16="http://schemas.microsoft.com/office/drawing/2014/main" id="{798799F0-F947-989F-4238-EFD59CD6B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976" b="10976"/>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AA7BD80-9C6E-CAB4-C0D1-E0125F362878}"/>
              </a:ext>
            </a:extLst>
          </p:cNvPr>
          <p:cNvSpPr>
            <a:spLocks noGrp="1"/>
          </p:cNvSpPr>
          <p:nvPr>
            <p:ph type="title"/>
          </p:nvPr>
        </p:nvSpPr>
        <p:spPr>
          <a:xfrm>
            <a:off x="5705474" y="890475"/>
            <a:ext cx="5629276" cy="719524"/>
          </a:xfrm>
        </p:spPr>
        <p:txBody>
          <a:bodyPr/>
          <a:lstStyle/>
          <a:p>
            <a:r>
              <a:rPr lang="en-US" dirty="0"/>
              <a:t>Agenda</a:t>
            </a:r>
          </a:p>
        </p:txBody>
      </p:sp>
      <p:sp>
        <p:nvSpPr>
          <p:cNvPr id="5" name="Content Placeholder 4">
            <a:extLst>
              <a:ext uri="{FF2B5EF4-FFF2-40B4-BE49-F238E27FC236}">
                <a16:creationId xmlns:a16="http://schemas.microsoft.com/office/drawing/2014/main" id="{49B0B94F-276D-DF38-D74D-DC93C3425A7F}"/>
              </a:ext>
            </a:extLst>
          </p:cNvPr>
          <p:cNvSpPr>
            <a:spLocks noGrp="1"/>
          </p:cNvSpPr>
          <p:nvPr>
            <p:ph idx="12"/>
          </p:nvPr>
        </p:nvSpPr>
        <p:spPr>
          <a:xfrm>
            <a:off x="5706750" y="1793615"/>
            <a:ext cx="5628000" cy="3898110"/>
          </a:xfrm>
        </p:spPr>
        <p:txBody>
          <a:bodyPr/>
          <a:lstStyle/>
          <a:p>
            <a:r>
              <a:rPr lang="en-US" sz="2400" dirty="0"/>
              <a:t>Who</a:t>
            </a:r>
          </a:p>
          <a:p>
            <a:r>
              <a:rPr lang="en-US" sz="2400" dirty="0"/>
              <a:t>Why</a:t>
            </a:r>
          </a:p>
          <a:p>
            <a:r>
              <a:rPr lang="en-US" sz="2400" dirty="0"/>
              <a:t>What</a:t>
            </a:r>
          </a:p>
          <a:p>
            <a:r>
              <a:rPr lang="en-US" sz="2400" dirty="0"/>
              <a:t>How</a:t>
            </a:r>
          </a:p>
          <a:p>
            <a:r>
              <a:rPr lang="en-US" sz="2400" dirty="0"/>
              <a:t>Discussion</a:t>
            </a:r>
          </a:p>
        </p:txBody>
      </p:sp>
      <p:sp>
        <p:nvSpPr>
          <p:cNvPr id="3" name="Footer Placeholder 13">
            <a:extLst>
              <a:ext uri="{FF2B5EF4-FFF2-40B4-BE49-F238E27FC236}">
                <a16:creationId xmlns:a16="http://schemas.microsoft.com/office/drawing/2014/main" id="{93994B64-257B-AC2D-3A97-EAFD58D915C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2">
                    <a:alpha val="80000"/>
                  </a:schemeClr>
                </a:solidFill>
              </a:rPr>
              <a:t>jbrejnholt</a:t>
            </a:r>
          </a:p>
        </p:txBody>
      </p:sp>
      <p:pic>
        <p:nvPicPr>
          <p:cNvPr id="6" name="Picture 4">
            <a:extLst>
              <a:ext uri="{FF2B5EF4-FFF2-40B4-BE49-F238E27FC236}">
                <a16:creationId xmlns:a16="http://schemas.microsoft.com/office/drawing/2014/main" id="{67ED3B62-7F0B-35BB-F00D-B8CFDEAC4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9D1E9D2-7CF8-1868-E685-398BA892BD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pic>
        <p:nvPicPr>
          <p:cNvPr id="9" name="Graphic 8" descr="Tick">
            <a:extLst>
              <a:ext uri="{FF2B5EF4-FFF2-40B4-BE49-F238E27FC236}">
                <a16:creationId xmlns:a16="http://schemas.microsoft.com/office/drawing/2014/main" id="{386C56AE-51AD-7B8F-0DD2-7D74735DEE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9463" y="1775763"/>
            <a:ext cx="421266" cy="421266"/>
          </a:xfrm>
          <a:prstGeom prst="rect">
            <a:avLst/>
          </a:prstGeom>
        </p:spPr>
      </p:pic>
    </p:spTree>
    <p:extLst>
      <p:ext uri="{BB962C8B-B14F-4D97-AF65-F5344CB8AC3E}">
        <p14:creationId xmlns:p14="http://schemas.microsoft.com/office/powerpoint/2010/main" val="2640665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798799F0-F947-989F-4238-EFD59CD6B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500" b="12500"/>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9A5DCFCE-6ADB-B795-1A9C-06AA78666E1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5" name="Picture 4">
            <a:extLst>
              <a:ext uri="{FF2B5EF4-FFF2-40B4-BE49-F238E27FC236}">
                <a16:creationId xmlns:a16="http://schemas.microsoft.com/office/drawing/2014/main" id="{9A865E80-C98A-50AA-1AE6-D1E1DD6D9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57E771A-B851-53E6-A9B0-AAE4BBD07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spTree>
    <p:extLst>
      <p:ext uri="{BB962C8B-B14F-4D97-AF65-F5344CB8AC3E}">
        <p14:creationId xmlns:p14="http://schemas.microsoft.com/office/powerpoint/2010/main" val="367275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798799F0-F947-989F-4238-EFD59CD6B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973" b="1897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9A5DCFCE-6ADB-B795-1A9C-06AA78666E1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5" name="Picture 4">
            <a:extLst>
              <a:ext uri="{FF2B5EF4-FFF2-40B4-BE49-F238E27FC236}">
                <a16:creationId xmlns:a16="http://schemas.microsoft.com/office/drawing/2014/main" id="{9A865E80-C98A-50AA-1AE6-D1E1DD6D9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9A7AD53-7478-010B-30D2-54126A963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spTree>
    <p:extLst>
      <p:ext uri="{BB962C8B-B14F-4D97-AF65-F5344CB8AC3E}">
        <p14:creationId xmlns:p14="http://schemas.microsoft.com/office/powerpoint/2010/main" val="308889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798799F0-F947-989F-4238-EFD59CD6B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906" b="28906"/>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9A5DCFCE-6ADB-B795-1A9C-06AA78666E1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5" name="Picture 4">
            <a:extLst>
              <a:ext uri="{FF2B5EF4-FFF2-40B4-BE49-F238E27FC236}">
                <a16:creationId xmlns:a16="http://schemas.microsoft.com/office/drawing/2014/main" id="{9A865E80-C98A-50AA-1AE6-D1E1DD6D9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DB2C116-5D07-C9A8-66BA-524852329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spTree>
    <p:extLst>
      <p:ext uri="{BB962C8B-B14F-4D97-AF65-F5344CB8AC3E}">
        <p14:creationId xmlns:p14="http://schemas.microsoft.com/office/powerpoint/2010/main" val="422528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4BEB-738F-CA20-7002-8C3D7C3839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7ADD27-CE62-F321-C94C-D853DC1CFDA6}"/>
              </a:ext>
            </a:extLst>
          </p:cNvPr>
          <p:cNvSpPr>
            <a:spLocks noGrp="1"/>
          </p:cNvSpPr>
          <p:nvPr>
            <p:ph idx="12"/>
          </p:nvPr>
        </p:nvSpPr>
        <p:spPr/>
        <p:txBody>
          <a:bodyPr/>
          <a:lstStyle/>
          <a:p>
            <a:endParaRPr lang="en-US"/>
          </a:p>
        </p:txBody>
      </p:sp>
      <p:pic>
        <p:nvPicPr>
          <p:cNvPr id="4" name="Picture Placeholder 11" descr="Layer cake with confetti and flowers">
            <a:extLst>
              <a:ext uri="{FF2B5EF4-FFF2-40B4-BE49-F238E27FC236}">
                <a16:creationId xmlns:a16="http://schemas.microsoft.com/office/drawing/2014/main" id="{7335020E-6817-93C1-3C79-AE7B4CE7DF88}"/>
              </a:ext>
            </a:extLst>
          </p:cNvPr>
          <p:cNvPicPr>
            <a:picLocks noChangeAspect="1"/>
          </p:cNvPicPr>
          <p:nvPr/>
        </p:nvPicPr>
        <p:blipFill>
          <a:blip r:embed="rId2">
            <a:extLst>
              <a:ext uri="{28A0092B-C50C-407E-A947-70E740481C1C}">
                <a14:useLocalDpi xmlns:a14="http://schemas.microsoft.com/office/drawing/2010/main" val="0"/>
              </a:ext>
            </a:extLst>
          </a:blip>
          <a:srcRect t="7812" b="7812"/>
          <a:stretch/>
        </p:blipFill>
        <p:spPr>
          <a:xfrm>
            <a:off x="20" y="10"/>
            <a:ext cx="12191980" cy="6857990"/>
          </a:xfrm>
          <a:prstGeom prst="rect">
            <a:avLst/>
          </a:prstGeom>
        </p:spPr>
      </p:pic>
      <p:sp>
        <p:nvSpPr>
          <p:cNvPr id="6" name="Title 3">
            <a:extLst>
              <a:ext uri="{FF2B5EF4-FFF2-40B4-BE49-F238E27FC236}">
                <a16:creationId xmlns:a16="http://schemas.microsoft.com/office/drawing/2014/main" id="{3A7F5C64-6495-3066-C1EC-C52FBDF86BBB}"/>
              </a:ext>
            </a:extLst>
          </p:cNvPr>
          <p:cNvSpPr txBox="1">
            <a:spLocks/>
          </p:cNvSpPr>
          <p:nvPr/>
        </p:nvSpPr>
        <p:spPr>
          <a:xfrm>
            <a:off x="7622626" y="3069238"/>
            <a:ext cx="4364421" cy="719524"/>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Layer One - Code</a:t>
            </a:r>
          </a:p>
        </p:txBody>
      </p:sp>
      <p:sp>
        <p:nvSpPr>
          <p:cNvPr id="5" name="Footer Placeholder 13">
            <a:extLst>
              <a:ext uri="{FF2B5EF4-FFF2-40B4-BE49-F238E27FC236}">
                <a16:creationId xmlns:a16="http://schemas.microsoft.com/office/drawing/2014/main" id="{347CFEF1-B4D3-5291-3CBA-BC4EAB25667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7" name="Picture 4">
            <a:extLst>
              <a:ext uri="{FF2B5EF4-FFF2-40B4-BE49-F238E27FC236}">
                <a16:creationId xmlns:a16="http://schemas.microsoft.com/office/drawing/2014/main" id="{A8198594-1958-881F-56FF-F9272614D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927445D-9D57-CFA6-603D-5D5BAA6A8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8305" y="6163339"/>
            <a:ext cx="949577" cy="410989"/>
          </a:xfrm>
          <a:prstGeom prst="rect">
            <a:avLst/>
          </a:prstGeom>
        </p:spPr>
      </p:pic>
    </p:spTree>
    <p:extLst>
      <p:ext uri="{BB962C8B-B14F-4D97-AF65-F5344CB8AC3E}">
        <p14:creationId xmlns:p14="http://schemas.microsoft.com/office/powerpoint/2010/main" val="1995595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B12376E3-DD1F-9B83-43D4-61B0B59BE86E}"/>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9</a:t>
            </a:fld>
            <a:endParaRPr lang="en-GB" noProof="0"/>
          </a:p>
        </p:txBody>
      </p:sp>
      <p:sp>
        <p:nvSpPr>
          <p:cNvPr id="16" name="Title 4">
            <a:extLst>
              <a:ext uri="{FF2B5EF4-FFF2-40B4-BE49-F238E27FC236}">
                <a16:creationId xmlns:a16="http://schemas.microsoft.com/office/drawing/2014/main" id="{46CA38B7-5BE8-C666-2C0E-125807AE9BF9}"/>
              </a:ext>
            </a:extLst>
          </p:cNvPr>
          <p:cNvSpPr>
            <a:spLocks noGrp="1"/>
          </p:cNvSpPr>
          <p:nvPr>
            <p:ph type="title"/>
          </p:nvPr>
        </p:nvSpPr>
        <p:spPr>
          <a:xfrm>
            <a:off x="466726" y="511700"/>
            <a:ext cx="10244138" cy="454589"/>
          </a:xfrm>
        </p:spPr>
        <p:txBody>
          <a:bodyPr>
            <a:normAutofit/>
          </a:bodyPr>
          <a:lstStyle/>
          <a:p>
            <a:r>
              <a:rPr lang="en-US" sz="3600" dirty="0"/>
              <a:t>Code</a:t>
            </a:r>
          </a:p>
        </p:txBody>
      </p:sp>
      <p:sp>
        <p:nvSpPr>
          <p:cNvPr id="3" name="Content Placeholder 2">
            <a:extLst>
              <a:ext uri="{FF2B5EF4-FFF2-40B4-BE49-F238E27FC236}">
                <a16:creationId xmlns:a16="http://schemas.microsoft.com/office/drawing/2014/main" id="{E28B4229-521B-2408-18EF-FBD00BC37052}"/>
              </a:ext>
            </a:extLst>
          </p:cNvPr>
          <p:cNvSpPr>
            <a:spLocks noGrp="1"/>
          </p:cNvSpPr>
          <p:nvPr>
            <p:ph sz="quarter" idx="16"/>
          </p:nvPr>
        </p:nvSpPr>
        <p:spPr>
          <a:xfrm>
            <a:off x="951104" y="1612426"/>
            <a:ext cx="5872389" cy="2439311"/>
          </a:xfrm>
        </p:spPr>
        <p:txBody>
          <a:bodyPr anchor="t">
            <a:normAutofit/>
          </a:bodyPr>
          <a:lstStyle/>
          <a:p>
            <a:pPr marL="285750" indent="-285750">
              <a:spcAft>
                <a:spcPts val="600"/>
              </a:spcAft>
              <a:buFont typeface="Arial" panose="020B0604020202020204" pitchFamily="34" charset="0"/>
              <a:buChar char="•"/>
            </a:pPr>
            <a:r>
              <a:rPr lang="en-US" sz="2400" dirty="0"/>
              <a:t>Code quality</a:t>
            </a:r>
          </a:p>
          <a:p>
            <a:pPr marL="285750" indent="-285750">
              <a:spcAft>
                <a:spcPts val="600"/>
              </a:spcAft>
              <a:buFont typeface="Arial" panose="020B0604020202020204" pitchFamily="34" charset="0"/>
              <a:buChar char="•"/>
            </a:pPr>
            <a:r>
              <a:rPr lang="en-US" sz="2400" dirty="0"/>
              <a:t>Test coverage</a:t>
            </a:r>
          </a:p>
          <a:p>
            <a:pPr marL="285750" indent="-285750">
              <a:spcAft>
                <a:spcPts val="600"/>
              </a:spcAft>
              <a:buFont typeface="Arial" panose="020B0604020202020204" pitchFamily="34" charset="0"/>
              <a:buChar char="•"/>
            </a:pPr>
            <a:r>
              <a:rPr lang="en-US" sz="2400" dirty="0"/>
              <a:t>CVE</a:t>
            </a:r>
          </a:p>
        </p:txBody>
      </p:sp>
      <p:sp>
        <p:nvSpPr>
          <p:cNvPr id="2" name="Footer Placeholder 13">
            <a:extLst>
              <a:ext uri="{FF2B5EF4-FFF2-40B4-BE49-F238E27FC236}">
                <a16:creationId xmlns:a16="http://schemas.microsoft.com/office/drawing/2014/main" id="{98A6A87C-6437-1FB7-85A9-58E23901327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4" name="Picture 4">
            <a:extLst>
              <a:ext uri="{FF2B5EF4-FFF2-40B4-BE49-F238E27FC236}">
                <a16:creationId xmlns:a16="http://schemas.microsoft.com/office/drawing/2014/main" id="{D05BE986-E045-1215-EE1F-D391E6103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269838"/>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D4305FA5-1203-4208-AE37-5C84A1D8A9AF}" vid="{114B1EA8-01BB-4A12-875E-F93765328F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2" ma:contentTypeDescription="Create a new document." ma:contentTypeScope="" ma:versionID="e4f96445fbbb693ea5dbb33597e0d1ec">
  <xsd:schema xmlns:xsd="http://www.w3.org/2001/XMLSchema" xmlns:xs="http://www.w3.org/2001/XMLSchema" xmlns:p="http://schemas.microsoft.com/office/2006/metadata/properties" xmlns:ns2="f67f4c92-fbb4-4bfe-81c5-e9bc643110ff" targetNamespace="http://schemas.microsoft.com/office/2006/metadata/properties" ma:root="true" ma:fieldsID="5d63c0b1fbf717b12e68a2a9368ecdbd" ns2:_="">
    <xsd:import namespace="f67f4c92-fbb4-4bfe-81c5-e9bc643110f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B39DF3-DFE4-4A1E-8E02-C223F3404C8A}">
  <ds:schemaRefs>
    <ds:schemaRef ds:uri="http://schemas.microsoft.com/sharepoint/v3/contenttype/forms"/>
  </ds:schemaRefs>
</ds:datastoreItem>
</file>

<file path=customXml/itemProps2.xml><?xml version="1.0" encoding="utf-8"?>
<ds:datastoreItem xmlns:ds="http://schemas.openxmlformats.org/officeDocument/2006/customXml" ds:itemID="{40C60D2C-C327-4F9F-B0A3-BA11601AB446}">
  <ds:schemaRefs>
    <ds:schemaRef ds:uri="73b7e57a-4dfc-4a35-9d95-5eb7b2713169"/>
    <ds:schemaRef ds:uri="http://schemas.microsoft.com/office/2006/metadata/properties"/>
    <ds:schemaRef ds:uri="http://purl.org/dc/elements/1.1/"/>
    <ds:schemaRef ds:uri="2342ac05-6731-4168-af04-bac34df5c30b"/>
    <ds:schemaRef ds:uri="http://purl.org/dc/dcmitype/"/>
    <ds:schemaRef ds:uri="http://schemas.openxmlformats.org/package/2006/metadata/core-properties"/>
    <ds:schemaRef ds:uri="http://purl.org/dc/terms/"/>
    <ds:schemaRef ds:uri="http://www.w3.org/XML/1998/namespace"/>
    <ds:schemaRef ds:uri="http://schemas.microsoft.com/office/infopath/2007/PartnerControls"/>
    <ds:schemaRef ds:uri="http://schemas.microsoft.com/office/2006/documentManagement/types"/>
  </ds:schemaRefs>
</ds:datastoreItem>
</file>

<file path=customXml/itemProps3.xml><?xml version="1.0" encoding="utf-8"?>
<ds:datastoreItem xmlns:ds="http://schemas.openxmlformats.org/officeDocument/2006/customXml" ds:itemID="{6E898CA1-593B-49D3-A08D-193AB0A20E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4367</TotalTime>
  <Words>435</Words>
  <Application>Microsoft Macintosh PowerPoint</Application>
  <PresentationFormat>Widescreen</PresentationFormat>
  <Paragraphs>130</Paragraphs>
  <Slides>23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Inter</vt:lpstr>
      <vt:lpstr>Arial</vt:lpstr>
      <vt:lpstr>Arial</vt:lpstr>
      <vt:lpstr>Calibri</vt:lpstr>
      <vt:lpstr>Gill Sans MT</vt:lpstr>
      <vt:lpstr>Roboto</vt:lpstr>
      <vt:lpstr>Office Theme</vt:lpstr>
      <vt:lpstr>Building DevSecOps:  Crafting Secure and Seamless Developer Experiences</vt:lpstr>
      <vt:lpstr>PowerPoint Presentation</vt:lpstr>
      <vt:lpstr>Saxo Bank</vt:lpstr>
      <vt:lpstr>Agenda</vt:lpstr>
      <vt:lpstr>PowerPoint Presentation</vt:lpstr>
      <vt:lpstr>PowerPoint Presentation</vt:lpstr>
      <vt:lpstr>PowerPoint Presentation</vt:lpstr>
      <vt:lpstr>PowerPoint Presentation</vt:lpstr>
      <vt:lpstr>Code</vt:lpstr>
      <vt:lpstr>Code</vt:lpstr>
      <vt:lpstr>PowerPoint Presentation</vt:lpstr>
      <vt:lpstr>Configuration</vt:lpstr>
      <vt:lpstr>Configuration</vt:lpstr>
      <vt:lpstr>PowerPoint Presentation</vt:lpstr>
      <vt:lpstr>Runtime</vt:lpstr>
      <vt:lpstr>Runtime</vt:lpstr>
      <vt:lpstr>PowerPoint Presentation</vt:lpstr>
      <vt:lpstr>Access Control Follows Environments</vt:lpstr>
      <vt:lpstr>We Support!</vt:lpstr>
      <vt:lpstr>Saxo Service Blueprint</vt:lpstr>
      <vt:lpstr>Offer Training</vt:lpstr>
      <vt:lpstr>PowerPoint Presentation</vt:lpstr>
      <vt:lpstr>PowerPoint Presentation</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Jinhong Brejnholt (JINB)</dc:creator>
  <cp:lastModifiedBy>Jinhong Brejnholt</cp:lastModifiedBy>
  <cp:revision>17</cp:revision>
  <dcterms:created xsi:type="dcterms:W3CDTF">2023-10-01T19:25:24Z</dcterms:created>
  <dcterms:modified xsi:type="dcterms:W3CDTF">2023-10-12T18:33:20Z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